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Lst>
  <p:sldSz cx="28803600" cy="39593838"/>
  <p:notesSz cx="6781800" cy="9926638"/>
  <p:defaultTextStyle>
    <a:defPPr>
      <a:defRPr lang="fa-IR"/>
    </a:defPPr>
    <a:lvl1pPr algn="r" defTabSz="3901545" rtl="1" fontAlgn="base">
      <a:spcBef>
        <a:spcPct val="0"/>
      </a:spcBef>
      <a:spcAft>
        <a:spcPct val="0"/>
      </a:spcAft>
      <a:defRPr sz="7600" kern="1200">
        <a:solidFill>
          <a:schemeClr val="tx1"/>
        </a:solidFill>
        <a:latin typeface="Arial" charset="0"/>
        <a:ea typeface="+mn-ea"/>
        <a:cs typeface="Arial" charset="0"/>
      </a:defRPr>
    </a:lvl1pPr>
    <a:lvl2pPr marL="1948348" indent="-1405525" algn="r" defTabSz="3901545" rtl="1" fontAlgn="base">
      <a:spcBef>
        <a:spcPct val="0"/>
      </a:spcBef>
      <a:spcAft>
        <a:spcPct val="0"/>
      </a:spcAft>
      <a:defRPr sz="7600" kern="1200">
        <a:solidFill>
          <a:schemeClr val="tx1"/>
        </a:solidFill>
        <a:latin typeface="Arial" charset="0"/>
        <a:ea typeface="+mn-ea"/>
        <a:cs typeface="Arial" charset="0"/>
      </a:defRPr>
    </a:lvl2pPr>
    <a:lvl3pPr marL="3901545" indent="-2820743" algn="r" defTabSz="3901545" rtl="1" fontAlgn="base">
      <a:spcBef>
        <a:spcPct val="0"/>
      </a:spcBef>
      <a:spcAft>
        <a:spcPct val="0"/>
      </a:spcAft>
      <a:defRPr sz="7600" kern="1200">
        <a:solidFill>
          <a:schemeClr val="tx1"/>
        </a:solidFill>
        <a:latin typeface="Arial" charset="0"/>
        <a:ea typeface="+mn-ea"/>
        <a:cs typeface="Arial" charset="0"/>
      </a:defRPr>
    </a:lvl3pPr>
    <a:lvl4pPr marL="5859586" indent="-4231116" algn="r" defTabSz="3901545" rtl="1" fontAlgn="base">
      <a:spcBef>
        <a:spcPct val="0"/>
      </a:spcBef>
      <a:spcAft>
        <a:spcPct val="0"/>
      </a:spcAft>
      <a:defRPr sz="7600" kern="1200">
        <a:solidFill>
          <a:schemeClr val="tx1"/>
        </a:solidFill>
        <a:latin typeface="Arial" charset="0"/>
        <a:ea typeface="+mn-ea"/>
        <a:cs typeface="Arial" charset="0"/>
      </a:defRPr>
    </a:lvl4pPr>
    <a:lvl5pPr marL="7812780" indent="-5641486" algn="r" defTabSz="3901545" rtl="1" fontAlgn="base">
      <a:spcBef>
        <a:spcPct val="0"/>
      </a:spcBef>
      <a:spcAft>
        <a:spcPct val="0"/>
      </a:spcAft>
      <a:defRPr sz="7600" kern="1200">
        <a:solidFill>
          <a:schemeClr val="tx1"/>
        </a:solidFill>
        <a:latin typeface="Arial" charset="0"/>
        <a:ea typeface="+mn-ea"/>
        <a:cs typeface="Arial" charset="0"/>
      </a:defRPr>
    </a:lvl5pPr>
    <a:lvl6pPr marL="6979158" algn="l" defTabSz="2791663" rtl="0" eaLnBrk="1" latinLnBrk="0" hangingPunct="1">
      <a:defRPr sz="7600" kern="1200">
        <a:solidFill>
          <a:schemeClr val="tx1"/>
        </a:solidFill>
        <a:latin typeface="Arial" charset="0"/>
        <a:ea typeface="+mn-ea"/>
        <a:cs typeface="Arial" charset="0"/>
      </a:defRPr>
    </a:lvl6pPr>
    <a:lvl7pPr marL="8374990" algn="l" defTabSz="2791663" rtl="0" eaLnBrk="1" latinLnBrk="0" hangingPunct="1">
      <a:defRPr sz="7600" kern="1200">
        <a:solidFill>
          <a:schemeClr val="tx1"/>
        </a:solidFill>
        <a:latin typeface="Arial" charset="0"/>
        <a:ea typeface="+mn-ea"/>
        <a:cs typeface="Arial" charset="0"/>
      </a:defRPr>
    </a:lvl7pPr>
    <a:lvl8pPr marL="9770821" algn="l" defTabSz="2791663" rtl="0" eaLnBrk="1" latinLnBrk="0" hangingPunct="1">
      <a:defRPr sz="7600" kern="1200">
        <a:solidFill>
          <a:schemeClr val="tx1"/>
        </a:solidFill>
        <a:latin typeface="Arial" charset="0"/>
        <a:ea typeface="+mn-ea"/>
        <a:cs typeface="Arial" charset="0"/>
      </a:defRPr>
    </a:lvl8pPr>
    <a:lvl9pPr marL="11166653" algn="l" defTabSz="2791663" rtl="0" eaLnBrk="1" latinLnBrk="0" hangingPunct="1">
      <a:defRPr sz="7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471">
          <p15:clr>
            <a:srgbClr val="A4A3A4"/>
          </p15:clr>
        </p15:guide>
        <p15:guide id="2" pos="9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ECFF"/>
    <a:srgbClr val="FFCC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p:restoredLeft sz="84380"/>
    <p:restoredTop sz="99283" autoAdjust="0"/>
  </p:normalViewPr>
  <p:slideViewPr>
    <p:cSldViewPr>
      <p:cViewPr>
        <p:scale>
          <a:sx n="50" d="100"/>
          <a:sy n="50" d="100"/>
        </p:scale>
        <p:origin x="-54" y="36"/>
      </p:cViewPr>
      <p:guideLst>
        <p:guide orient="horz" pos="12471"/>
        <p:guide pos="90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270" y="12299756"/>
            <a:ext cx="24483060" cy="8487014"/>
          </a:xfrm>
        </p:spPr>
        <p:txBody>
          <a:bodyPr/>
          <a:lstStyle/>
          <a:p>
            <a:r>
              <a:rPr lang="en-US"/>
              <a:t>Click to edit Master title style</a:t>
            </a:r>
            <a:endParaRPr lang="fa-IR"/>
          </a:p>
        </p:txBody>
      </p:sp>
      <p:sp>
        <p:nvSpPr>
          <p:cNvPr id="3" name="Subtitle 2"/>
          <p:cNvSpPr>
            <a:spLocks noGrp="1"/>
          </p:cNvSpPr>
          <p:nvPr>
            <p:ph type="subTitle" idx="1"/>
          </p:nvPr>
        </p:nvSpPr>
        <p:spPr>
          <a:xfrm>
            <a:off x="4320540" y="22436508"/>
            <a:ext cx="20162520" cy="10118425"/>
          </a:xfrm>
        </p:spPr>
        <p:txBody>
          <a:bodyPr/>
          <a:lstStyle>
            <a:lvl1pPr marL="0" indent="0" algn="ctr">
              <a:buNone/>
              <a:defRPr>
                <a:solidFill>
                  <a:schemeClr val="tx1">
                    <a:tint val="75000"/>
                  </a:schemeClr>
                </a:solidFill>
              </a:defRPr>
            </a:lvl1pPr>
            <a:lvl2pPr marL="1953719" indent="0" algn="ctr">
              <a:buNone/>
              <a:defRPr>
                <a:solidFill>
                  <a:schemeClr val="tx1">
                    <a:tint val="75000"/>
                  </a:schemeClr>
                </a:solidFill>
              </a:defRPr>
            </a:lvl2pPr>
            <a:lvl3pPr marL="3907434" indent="0" algn="ctr">
              <a:buNone/>
              <a:defRPr>
                <a:solidFill>
                  <a:schemeClr val="tx1">
                    <a:tint val="75000"/>
                  </a:schemeClr>
                </a:solidFill>
              </a:defRPr>
            </a:lvl3pPr>
            <a:lvl4pPr marL="5861152" indent="0" algn="ctr">
              <a:buNone/>
              <a:defRPr>
                <a:solidFill>
                  <a:schemeClr val="tx1">
                    <a:tint val="75000"/>
                  </a:schemeClr>
                </a:solidFill>
              </a:defRPr>
            </a:lvl4pPr>
            <a:lvl5pPr marL="7814871" indent="0" algn="ctr">
              <a:buNone/>
              <a:defRPr>
                <a:solidFill>
                  <a:schemeClr val="tx1">
                    <a:tint val="75000"/>
                  </a:schemeClr>
                </a:solidFill>
              </a:defRPr>
            </a:lvl5pPr>
            <a:lvl6pPr marL="9768586" indent="0" algn="ctr">
              <a:buNone/>
              <a:defRPr>
                <a:solidFill>
                  <a:schemeClr val="tx1">
                    <a:tint val="75000"/>
                  </a:schemeClr>
                </a:solidFill>
              </a:defRPr>
            </a:lvl6pPr>
            <a:lvl7pPr marL="11722305" indent="0" algn="ctr">
              <a:buNone/>
              <a:defRPr>
                <a:solidFill>
                  <a:schemeClr val="tx1">
                    <a:tint val="75000"/>
                  </a:schemeClr>
                </a:solidFill>
              </a:defRPr>
            </a:lvl7pPr>
            <a:lvl8pPr marL="13676023" indent="0" algn="ctr">
              <a:buNone/>
              <a:defRPr>
                <a:solidFill>
                  <a:schemeClr val="tx1">
                    <a:tint val="75000"/>
                  </a:schemeClr>
                </a:solidFill>
              </a:defRPr>
            </a:lvl8pPr>
            <a:lvl9pPr marL="15629742"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804161B6-B59B-4D2B-86A3-B251676AEF33}" type="datetimeFigureOut">
              <a:rPr lang="fa-IR"/>
              <a:pPr>
                <a:defRPr/>
              </a:pPr>
              <a:t>09/10/1446</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B620CFE5-A8E9-4391-9379-3EA7B3E319A9}" type="slidenum">
              <a:rPr lang="fa-IR"/>
              <a:pPr>
                <a:defRPr/>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pPr>
              <a:defRPr/>
            </a:pPr>
            <a:fld id="{269A78EB-3897-4B50-BC01-C1022C596AB4}" type="datetimeFigureOut">
              <a:rPr lang="fa-IR"/>
              <a:pPr>
                <a:defRPr/>
              </a:pPr>
              <a:t>09/10/1446</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7F96DD8F-F3BC-4159-8FB2-4340EF836508}" type="slidenum">
              <a:rPr lang="fa-IR"/>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57197" y="7488006"/>
            <a:ext cx="17862231" cy="15963098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3970496" y="7488006"/>
            <a:ext cx="53106639" cy="159630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pPr>
              <a:defRPr/>
            </a:pPr>
            <a:fld id="{04B221E0-58A9-41E5-8458-569D3A4AE83D}" type="datetimeFigureOut">
              <a:rPr lang="fa-IR"/>
              <a:pPr>
                <a:defRPr/>
              </a:pPr>
              <a:t>09/10/1446</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C1FAD7D3-7B17-48C0-B584-DEC1A9540BCC}" type="slidenum">
              <a:rPr lang="fa-IR"/>
              <a:pPr>
                <a:defRPr/>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pPr>
              <a:defRPr/>
            </a:pPr>
            <a:fld id="{702CE6C0-0F40-44E7-86A5-62D10066D6A7}" type="datetimeFigureOut">
              <a:rPr lang="fa-IR"/>
              <a:pPr>
                <a:defRPr/>
              </a:pPr>
              <a:t>09/10/1446</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04CF3DDA-E0C2-421F-8FB9-DED7C9034917}" type="slidenum">
              <a:rPr lang="fa-IR"/>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287" y="25442709"/>
            <a:ext cx="24483060" cy="7863776"/>
          </a:xfrm>
        </p:spPr>
        <p:txBody>
          <a:bodyPr anchor="t"/>
          <a:lstStyle>
            <a:lvl1pPr algn="r">
              <a:defRPr sz="17100" b="1" cap="all"/>
            </a:lvl1pPr>
          </a:lstStyle>
          <a:p>
            <a:r>
              <a:rPr lang="en-US"/>
              <a:t>Click to edit Master title style</a:t>
            </a:r>
            <a:endParaRPr lang="fa-IR"/>
          </a:p>
        </p:txBody>
      </p:sp>
      <p:sp>
        <p:nvSpPr>
          <p:cNvPr id="3" name="Text Placeholder 2"/>
          <p:cNvSpPr>
            <a:spLocks noGrp="1"/>
          </p:cNvSpPr>
          <p:nvPr>
            <p:ph type="body" idx="1"/>
          </p:nvPr>
        </p:nvSpPr>
        <p:spPr>
          <a:xfrm>
            <a:off x="2275287" y="16781562"/>
            <a:ext cx="24483060" cy="8661149"/>
          </a:xfrm>
        </p:spPr>
        <p:txBody>
          <a:bodyPr anchor="b"/>
          <a:lstStyle>
            <a:lvl1pPr marL="0" indent="0">
              <a:buNone/>
              <a:defRPr sz="8500">
                <a:solidFill>
                  <a:schemeClr val="tx1">
                    <a:tint val="75000"/>
                  </a:schemeClr>
                </a:solidFill>
              </a:defRPr>
            </a:lvl1pPr>
            <a:lvl2pPr marL="1953719" indent="0">
              <a:buNone/>
              <a:defRPr sz="7600">
                <a:solidFill>
                  <a:schemeClr val="tx1">
                    <a:tint val="75000"/>
                  </a:schemeClr>
                </a:solidFill>
              </a:defRPr>
            </a:lvl2pPr>
            <a:lvl3pPr marL="3907434" indent="0">
              <a:buNone/>
              <a:defRPr sz="7000">
                <a:solidFill>
                  <a:schemeClr val="tx1">
                    <a:tint val="75000"/>
                  </a:schemeClr>
                </a:solidFill>
              </a:defRPr>
            </a:lvl3pPr>
            <a:lvl4pPr marL="5861152" indent="0">
              <a:buNone/>
              <a:defRPr sz="5800">
                <a:solidFill>
                  <a:schemeClr val="tx1">
                    <a:tint val="75000"/>
                  </a:schemeClr>
                </a:solidFill>
              </a:defRPr>
            </a:lvl4pPr>
            <a:lvl5pPr marL="7814871" indent="0">
              <a:buNone/>
              <a:defRPr sz="5800">
                <a:solidFill>
                  <a:schemeClr val="tx1">
                    <a:tint val="75000"/>
                  </a:schemeClr>
                </a:solidFill>
              </a:defRPr>
            </a:lvl5pPr>
            <a:lvl6pPr marL="9768586" indent="0">
              <a:buNone/>
              <a:defRPr sz="5800">
                <a:solidFill>
                  <a:schemeClr val="tx1">
                    <a:tint val="75000"/>
                  </a:schemeClr>
                </a:solidFill>
              </a:defRPr>
            </a:lvl6pPr>
            <a:lvl7pPr marL="11722305" indent="0">
              <a:buNone/>
              <a:defRPr sz="5800">
                <a:solidFill>
                  <a:schemeClr val="tx1">
                    <a:tint val="75000"/>
                  </a:schemeClr>
                </a:solidFill>
              </a:defRPr>
            </a:lvl7pPr>
            <a:lvl8pPr marL="13676023" indent="0">
              <a:buNone/>
              <a:defRPr sz="5800">
                <a:solidFill>
                  <a:schemeClr val="tx1">
                    <a:tint val="75000"/>
                  </a:schemeClr>
                </a:solidFill>
              </a:defRPr>
            </a:lvl8pPr>
            <a:lvl9pPr marL="15629742" indent="0">
              <a:buNone/>
              <a:defRPr sz="5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4CB628F-D03F-447A-AF26-73F47EEE5B4F}" type="datetimeFigureOut">
              <a:rPr lang="fa-IR"/>
              <a:pPr>
                <a:defRPr/>
              </a:pPr>
              <a:t>09/10/1446</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2087D9DB-6E56-4EB6-ADF7-4E18F7EDF646}" type="slidenum">
              <a:rPr lang="fa-IR"/>
              <a:pPr>
                <a:defRPr/>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3970499" y="43654045"/>
            <a:ext cx="35484435" cy="123464951"/>
          </a:xfrm>
        </p:spPr>
        <p:txBody>
          <a:bodyPr/>
          <a:lstStyle>
            <a:lvl1pPr>
              <a:defRPr sz="11900"/>
            </a:lvl1pPr>
            <a:lvl2pPr>
              <a:defRPr sz="101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39934994" y="43654045"/>
            <a:ext cx="35484435" cy="123464951"/>
          </a:xfrm>
        </p:spPr>
        <p:txBody>
          <a:bodyPr/>
          <a:lstStyle>
            <a:lvl1pPr>
              <a:defRPr sz="11900"/>
            </a:lvl1pPr>
            <a:lvl2pPr>
              <a:defRPr sz="101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3"/>
          <p:cNvSpPr>
            <a:spLocks noGrp="1"/>
          </p:cNvSpPr>
          <p:nvPr>
            <p:ph type="dt" sz="half" idx="10"/>
          </p:nvPr>
        </p:nvSpPr>
        <p:spPr/>
        <p:txBody>
          <a:bodyPr/>
          <a:lstStyle>
            <a:lvl1pPr>
              <a:defRPr/>
            </a:lvl1pPr>
          </a:lstStyle>
          <a:p>
            <a:pPr>
              <a:defRPr/>
            </a:pPr>
            <a:fld id="{0C11536F-C399-48A8-B017-38D51AEBAAC5}" type="datetimeFigureOut">
              <a:rPr lang="fa-IR"/>
              <a:pPr>
                <a:defRPr/>
              </a:pPr>
              <a:t>09/10/1446</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39F594DB-DF38-4B05-BF7E-C2C8C36DE3FB}"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180" y="1585591"/>
            <a:ext cx="25923240" cy="6598973"/>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1440182" y="8862792"/>
            <a:ext cx="12726591" cy="3693588"/>
          </a:xfrm>
        </p:spPr>
        <p:txBody>
          <a:bodyPr anchor="b"/>
          <a:lstStyle>
            <a:lvl1pPr marL="0" indent="0">
              <a:buNone/>
              <a:defRPr sz="10100" b="1"/>
            </a:lvl1pPr>
            <a:lvl2pPr marL="1953719" indent="0">
              <a:buNone/>
              <a:defRPr sz="8500" b="1"/>
            </a:lvl2pPr>
            <a:lvl3pPr marL="3907434" indent="0">
              <a:buNone/>
              <a:defRPr sz="7600" b="1"/>
            </a:lvl3pPr>
            <a:lvl4pPr marL="5861152" indent="0">
              <a:buNone/>
              <a:defRPr sz="7000" b="1"/>
            </a:lvl4pPr>
            <a:lvl5pPr marL="7814871" indent="0">
              <a:buNone/>
              <a:defRPr sz="7000" b="1"/>
            </a:lvl5pPr>
            <a:lvl6pPr marL="9768586" indent="0">
              <a:buNone/>
              <a:defRPr sz="7000" b="1"/>
            </a:lvl6pPr>
            <a:lvl7pPr marL="11722305" indent="0">
              <a:buNone/>
              <a:defRPr sz="7000" b="1"/>
            </a:lvl7pPr>
            <a:lvl8pPr marL="13676023" indent="0">
              <a:buNone/>
              <a:defRPr sz="7000" b="1"/>
            </a:lvl8pPr>
            <a:lvl9pPr marL="15629742" indent="0">
              <a:buNone/>
              <a:defRPr sz="7000" b="1"/>
            </a:lvl9pPr>
          </a:lstStyle>
          <a:p>
            <a:pPr lvl="0"/>
            <a:r>
              <a:rPr lang="en-US"/>
              <a:t>Click to edit Master text styles</a:t>
            </a:r>
          </a:p>
        </p:txBody>
      </p:sp>
      <p:sp>
        <p:nvSpPr>
          <p:cNvPr id="4" name="Content Placeholder 3"/>
          <p:cNvSpPr>
            <a:spLocks noGrp="1"/>
          </p:cNvSpPr>
          <p:nvPr>
            <p:ph sz="half" idx="2"/>
          </p:nvPr>
        </p:nvSpPr>
        <p:spPr>
          <a:xfrm>
            <a:off x="1440182" y="12556377"/>
            <a:ext cx="12726591" cy="22812287"/>
          </a:xfrm>
        </p:spPr>
        <p:txBody>
          <a:bodyPr/>
          <a:lstStyle>
            <a:lvl1pPr>
              <a:defRPr sz="10100"/>
            </a:lvl1pPr>
            <a:lvl2pPr>
              <a:defRPr sz="8500"/>
            </a:lvl2pPr>
            <a:lvl3pPr>
              <a:defRPr sz="7600"/>
            </a:lvl3pPr>
            <a:lvl4pPr>
              <a:defRPr sz="7000"/>
            </a:lvl4pPr>
            <a:lvl5pPr>
              <a:defRPr sz="7000"/>
            </a:lvl5pPr>
            <a:lvl6pPr>
              <a:defRPr sz="7000"/>
            </a:lvl6pPr>
            <a:lvl7pPr>
              <a:defRPr sz="7000"/>
            </a:lvl7pPr>
            <a:lvl8pPr>
              <a:defRPr sz="7000"/>
            </a:lvl8pPr>
            <a:lvl9pPr>
              <a:defRPr sz="7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14631831" y="8862792"/>
            <a:ext cx="12731592" cy="3693588"/>
          </a:xfrm>
        </p:spPr>
        <p:txBody>
          <a:bodyPr anchor="b"/>
          <a:lstStyle>
            <a:lvl1pPr marL="0" indent="0">
              <a:buNone/>
              <a:defRPr sz="10100" b="1"/>
            </a:lvl1pPr>
            <a:lvl2pPr marL="1953719" indent="0">
              <a:buNone/>
              <a:defRPr sz="8500" b="1"/>
            </a:lvl2pPr>
            <a:lvl3pPr marL="3907434" indent="0">
              <a:buNone/>
              <a:defRPr sz="7600" b="1"/>
            </a:lvl3pPr>
            <a:lvl4pPr marL="5861152" indent="0">
              <a:buNone/>
              <a:defRPr sz="7000" b="1"/>
            </a:lvl4pPr>
            <a:lvl5pPr marL="7814871" indent="0">
              <a:buNone/>
              <a:defRPr sz="7000" b="1"/>
            </a:lvl5pPr>
            <a:lvl6pPr marL="9768586" indent="0">
              <a:buNone/>
              <a:defRPr sz="7000" b="1"/>
            </a:lvl6pPr>
            <a:lvl7pPr marL="11722305" indent="0">
              <a:buNone/>
              <a:defRPr sz="7000" b="1"/>
            </a:lvl7pPr>
            <a:lvl8pPr marL="13676023" indent="0">
              <a:buNone/>
              <a:defRPr sz="7000" b="1"/>
            </a:lvl8pPr>
            <a:lvl9pPr marL="15629742" indent="0">
              <a:buNone/>
              <a:defRPr sz="7000" b="1"/>
            </a:lvl9pPr>
          </a:lstStyle>
          <a:p>
            <a:pPr lvl="0"/>
            <a:r>
              <a:rPr lang="en-US"/>
              <a:t>Click to edit Master text styles</a:t>
            </a:r>
          </a:p>
        </p:txBody>
      </p:sp>
      <p:sp>
        <p:nvSpPr>
          <p:cNvPr id="6" name="Content Placeholder 5"/>
          <p:cNvSpPr>
            <a:spLocks noGrp="1"/>
          </p:cNvSpPr>
          <p:nvPr>
            <p:ph sz="quarter" idx="4"/>
          </p:nvPr>
        </p:nvSpPr>
        <p:spPr>
          <a:xfrm>
            <a:off x="14631831" y="12556377"/>
            <a:ext cx="12731592" cy="22812287"/>
          </a:xfrm>
        </p:spPr>
        <p:txBody>
          <a:bodyPr/>
          <a:lstStyle>
            <a:lvl1pPr>
              <a:defRPr sz="10100"/>
            </a:lvl1pPr>
            <a:lvl2pPr>
              <a:defRPr sz="8500"/>
            </a:lvl2pPr>
            <a:lvl3pPr>
              <a:defRPr sz="7600"/>
            </a:lvl3pPr>
            <a:lvl4pPr>
              <a:defRPr sz="7000"/>
            </a:lvl4pPr>
            <a:lvl5pPr>
              <a:defRPr sz="7000"/>
            </a:lvl5pPr>
            <a:lvl6pPr>
              <a:defRPr sz="7000"/>
            </a:lvl6pPr>
            <a:lvl7pPr>
              <a:defRPr sz="7000"/>
            </a:lvl7pPr>
            <a:lvl8pPr>
              <a:defRPr sz="7000"/>
            </a:lvl8pPr>
            <a:lvl9pPr>
              <a:defRPr sz="7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3"/>
          <p:cNvSpPr>
            <a:spLocks noGrp="1"/>
          </p:cNvSpPr>
          <p:nvPr>
            <p:ph type="dt" sz="half" idx="10"/>
          </p:nvPr>
        </p:nvSpPr>
        <p:spPr/>
        <p:txBody>
          <a:bodyPr/>
          <a:lstStyle>
            <a:lvl1pPr>
              <a:defRPr/>
            </a:lvl1pPr>
          </a:lstStyle>
          <a:p>
            <a:pPr>
              <a:defRPr/>
            </a:pPr>
            <a:fld id="{83E7D12A-EFC0-4E5E-BDB8-8363E26836BE}" type="datetimeFigureOut">
              <a:rPr lang="fa-IR"/>
              <a:pPr>
                <a:defRPr/>
              </a:pPr>
              <a:t>09/10/1446</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095249B7-76A1-459C-9ED1-E8C04444F500}" type="slidenum">
              <a:rPr lang="fa-IR"/>
              <a:pPr>
                <a:defRPr/>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E85224EA-7165-4F9B-95A6-ED86A9AB8CED}" type="datetimeFigureOut">
              <a:rPr lang="fa-IR"/>
              <a:pPr>
                <a:defRPr/>
              </a:pPr>
              <a:t>09/10/1446</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CD8E8AD9-E9F5-40CA-8561-81119C0BDA00}"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C671F7-10D0-40E0-8D84-D82B892491E4}" type="datetimeFigureOut">
              <a:rPr lang="fa-IR"/>
              <a:pPr>
                <a:defRPr/>
              </a:pPr>
              <a:t>09/10/1446</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8A91562B-2F13-4D59-AFA3-2BFE753037CE}" type="slidenum">
              <a:rPr lang="fa-IR"/>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185" y="1576420"/>
            <a:ext cx="9476187" cy="6708956"/>
          </a:xfrm>
        </p:spPr>
        <p:txBody>
          <a:bodyPr anchor="b"/>
          <a:lstStyle>
            <a:lvl1pPr algn="r">
              <a:defRPr sz="8500" b="1"/>
            </a:lvl1pPr>
          </a:lstStyle>
          <a:p>
            <a:r>
              <a:rPr lang="en-US"/>
              <a:t>Click to edit Master title style</a:t>
            </a:r>
            <a:endParaRPr lang="fa-IR"/>
          </a:p>
        </p:txBody>
      </p:sp>
      <p:sp>
        <p:nvSpPr>
          <p:cNvPr id="3" name="Content Placeholder 2"/>
          <p:cNvSpPr>
            <a:spLocks noGrp="1"/>
          </p:cNvSpPr>
          <p:nvPr>
            <p:ph idx="1"/>
          </p:nvPr>
        </p:nvSpPr>
        <p:spPr>
          <a:xfrm>
            <a:off x="11261409" y="1576428"/>
            <a:ext cx="16102014" cy="33792244"/>
          </a:xfrm>
        </p:spPr>
        <p:txBody>
          <a:bodyPr/>
          <a:lstStyle>
            <a:lvl1pPr>
              <a:defRPr sz="13700"/>
            </a:lvl1pPr>
            <a:lvl2pPr>
              <a:defRPr sz="11900"/>
            </a:lvl2pPr>
            <a:lvl3pPr>
              <a:defRPr sz="101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1440185" y="8285384"/>
            <a:ext cx="9476187" cy="27083288"/>
          </a:xfrm>
        </p:spPr>
        <p:txBody>
          <a:bodyPr/>
          <a:lstStyle>
            <a:lvl1pPr marL="0" indent="0">
              <a:buNone/>
              <a:defRPr sz="5800"/>
            </a:lvl1pPr>
            <a:lvl2pPr marL="1953719" indent="0">
              <a:buNone/>
              <a:defRPr sz="5200"/>
            </a:lvl2pPr>
            <a:lvl3pPr marL="3907434" indent="0">
              <a:buNone/>
              <a:defRPr sz="4300"/>
            </a:lvl3pPr>
            <a:lvl4pPr marL="5861152" indent="0">
              <a:buNone/>
              <a:defRPr sz="3700"/>
            </a:lvl4pPr>
            <a:lvl5pPr marL="7814871" indent="0">
              <a:buNone/>
              <a:defRPr sz="3700"/>
            </a:lvl5pPr>
            <a:lvl6pPr marL="9768586" indent="0">
              <a:buNone/>
              <a:defRPr sz="3700"/>
            </a:lvl6pPr>
            <a:lvl7pPr marL="11722305" indent="0">
              <a:buNone/>
              <a:defRPr sz="3700"/>
            </a:lvl7pPr>
            <a:lvl8pPr marL="13676023" indent="0">
              <a:buNone/>
              <a:defRPr sz="3700"/>
            </a:lvl8pPr>
            <a:lvl9pPr marL="15629742" indent="0">
              <a:buNone/>
              <a:defRPr sz="3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9A428EA-EA72-4512-A611-17521D355E0D}" type="datetimeFigureOut">
              <a:rPr lang="fa-IR"/>
              <a:pPr>
                <a:defRPr/>
              </a:pPr>
              <a:t>09/10/1446</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7ED4A859-8350-4342-9836-A2532E420A1B}" type="slidenum">
              <a:rPr lang="fa-IR"/>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706" y="27715688"/>
            <a:ext cx="17282160" cy="3271994"/>
          </a:xfrm>
        </p:spPr>
        <p:txBody>
          <a:bodyPr anchor="b"/>
          <a:lstStyle>
            <a:lvl1pPr algn="r">
              <a:defRPr sz="8500" b="1"/>
            </a:lvl1pPr>
          </a:lstStyle>
          <a:p>
            <a:r>
              <a:rPr lang="en-US"/>
              <a:t>Click to edit Master title style</a:t>
            </a:r>
            <a:endParaRPr lang="fa-IR"/>
          </a:p>
        </p:txBody>
      </p:sp>
      <p:sp>
        <p:nvSpPr>
          <p:cNvPr id="3" name="Picture Placeholder 2"/>
          <p:cNvSpPr>
            <a:spLocks noGrp="1"/>
          </p:cNvSpPr>
          <p:nvPr>
            <p:ph type="pic" idx="1"/>
          </p:nvPr>
        </p:nvSpPr>
        <p:spPr>
          <a:xfrm>
            <a:off x="5645706" y="3537784"/>
            <a:ext cx="17282160" cy="23756303"/>
          </a:xfrm>
        </p:spPr>
        <p:txBody>
          <a:bodyPr rtlCol="1">
            <a:normAutofit/>
          </a:bodyPr>
          <a:lstStyle>
            <a:lvl1pPr marL="0" indent="0">
              <a:buNone/>
              <a:defRPr sz="13700"/>
            </a:lvl1pPr>
            <a:lvl2pPr marL="1953719" indent="0">
              <a:buNone/>
              <a:defRPr sz="11900"/>
            </a:lvl2pPr>
            <a:lvl3pPr marL="3907434" indent="0">
              <a:buNone/>
              <a:defRPr sz="10100"/>
            </a:lvl3pPr>
            <a:lvl4pPr marL="5861152" indent="0">
              <a:buNone/>
              <a:defRPr sz="8500"/>
            </a:lvl4pPr>
            <a:lvl5pPr marL="7814871" indent="0">
              <a:buNone/>
              <a:defRPr sz="8500"/>
            </a:lvl5pPr>
            <a:lvl6pPr marL="9768586" indent="0">
              <a:buNone/>
              <a:defRPr sz="8500"/>
            </a:lvl6pPr>
            <a:lvl7pPr marL="11722305" indent="0">
              <a:buNone/>
              <a:defRPr sz="8500"/>
            </a:lvl7pPr>
            <a:lvl8pPr marL="13676023" indent="0">
              <a:buNone/>
              <a:defRPr sz="8500"/>
            </a:lvl8pPr>
            <a:lvl9pPr marL="15629742" indent="0">
              <a:buNone/>
              <a:defRPr sz="8500"/>
            </a:lvl9pPr>
          </a:lstStyle>
          <a:p>
            <a:pPr lvl="0"/>
            <a:endParaRPr lang="fa-IR" noProof="0"/>
          </a:p>
        </p:txBody>
      </p:sp>
      <p:sp>
        <p:nvSpPr>
          <p:cNvPr id="4" name="Text Placeholder 3"/>
          <p:cNvSpPr>
            <a:spLocks noGrp="1"/>
          </p:cNvSpPr>
          <p:nvPr>
            <p:ph type="body" sz="half" idx="2"/>
          </p:nvPr>
        </p:nvSpPr>
        <p:spPr>
          <a:xfrm>
            <a:off x="5645706" y="30987682"/>
            <a:ext cx="17282160" cy="4646774"/>
          </a:xfrm>
        </p:spPr>
        <p:txBody>
          <a:bodyPr/>
          <a:lstStyle>
            <a:lvl1pPr marL="0" indent="0">
              <a:buNone/>
              <a:defRPr sz="5800"/>
            </a:lvl1pPr>
            <a:lvl2pPr marL="1953719" indent="0">
              <a:buNone/>
              <a:defRPr sz="5200"/>
            </a:lvl2pPr>
            <a:lvl3pPr marL="3907434" indent="0">
              <a:buNone/>
              <a:defRPr sz="4300"/>
            </a:lvl3pPr>
            <a:lvl4pPr marL="5861152" indent="0">
              <a:buNone/>
              <a:defRPr sz="3700"/>
            </a:lvl4pPr>
            <a:lvl5pPr marL="7814871" indent="0">
              <a:buNone/>
              <a:defRPr sz="3700"/>
            </a:lvl5pPr>
            <a:lvl6pPr marL="9768586" indent="0">
              <a:buNone/>
              <a:defRPr sz="3700"/>
            </a:lvl6pPr>
            <a:lvl7pPr marL="11722305" indent="0">
              <a:buNone/>
              <a:defRPr sz="3700"/>
            </a:lvl7pPr>
            <a:lvl8pPr marL="13676023" indent="0">
              <a:buNone/>
              <a:defRPr sz="3700"/>
            </a:lvl8pPr>
            <a:lvl9pPr marL="15629742" indent="0">
              <a:buNone/>
              <a:defRPr sz="37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4CB46E-738B-4B42-AB1C-00E82F15AF87}" type="datetimeFigureOut">
              <a:rPr lang="fa-IR"/>
              <a:pPr>
                <a:defRPr/>
              </a:pPr>
              <a:t>09/10/1446</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C17E5C14-C14D-4EFB-8123-125D1E59D814}"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38275" y="1585915"/>
            <a:ext cx="25927050" cy="6598973"/>
          </a:xfrm>
          <a:prstGeom prst="rect">
            <a:avLst/>
          </a:prstGeom>
          <a:noFill/>
          <a:ln w="9525">
            <a:noFill/>
            <a:miter lim="800000"/>
            <a:headEnd/>
            <a:tailEnd/>
          </a:ln>
        </p:spPr>
        <p:txBody>
          <a:bodyPr vert="horz" wrap="square" lIns="390744" tIns="195371" rIns="390744" bIns="19537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438275" y="9240528"/>
            <a:ext cx="25927050" cy="26130755"/>
          </a:xfrm>
          <a:prstGeom prst="rect">
            <a:avLst/>
          </a:prstGeom>
          <a:noFill/>
          <a:ln w="9525">
            <a:noFill/>
            <a:miter lim="800000"/>
            <a:headEnd/>
            <a:tailEnd/>
          </a:ln>
        </p:spPr>
        <p:txBody>
          <a:bodyPr vert="horz" wrap="square" lIns="390744" tIns="195371" rIns="390744" bIns="1953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640675" y="36696969"/>
            <a:ext cx="6724650" cy="2111279"/>
          </a:xfrm>
          <a:prstGeom prst="rect">
            <a:avLst/>
          </a:prstGeom>
        </p:spPr>
        <p:txBody>
          <a:bodyPr vert="horz" wrap="square" lIns="390744" tIns="195371" rIns="390744" bIns="195371" numCol="1" anchor="ctr" anchorCtr="0" compatLnSpc="1">
            <a:prstTxWarp prst="textNoShape">
              <a:avLst/>
            </a:prstTxWarp>
          </a:bodyPr>
          <a:lstStyle>
            <a:lvl1pPr>
              <a:defRPr sz="5200">
                <a:solidFill>
                  <a:srgbClr val="898989"/>
                </a:solidFill>
                <a:latin typeface="Calibri" pitchFamily="34" charset="0"/>
                <a:cs typeface="Arial" pitchFamily="34" charset="0"/>
              </a:defRPr>
            </a:lvl1pPr>
          </a:lstStyle>
          <a:p>
            <a:pPr>
              <a:defRPr/>
            </a:pPr>
            <a:fld id="{F773E7BA-1EBB-40B2-B012-98DFDE9D78B1}" type="datetimeFigureOut">
              <a:rPr lang="fa-IR"/>
              <a:pPr>
                <a:defRPr/>
              </a:pPr>
              <a:t>09/10/1446</a:t>
            </a:fld>
            <a:endParaRPr lang="fa-IR"/>
          </a:p>
        </p:txBody>
      </p:sp>
      <p:sp>
        <p:nvSpPr>
          <p:cNvPr id="5" name="Footer Placeholder 4"/>
          <p:cNvSpPr>
            <a:spLocks noGrp="1"/>
          </p:cNvSpPr>
          <p:nvPr>
            <p:ph type="ftr" sz="quarter" idx="3"/>
          </p:nvPr>
        </p:nvSpPr>
        <p:spPr>
          <a:xfrm>
            <a:off x="9839325" y="36696969"/>
            <a:ext cx="9124950" cy="2111279"/>
          </a:xfrm>
          <a:prstGeom prst="rect">
            <a:avLst/>
          </a:prstGeom>
        </p:spPr>
        <p:txBody>
          <a:bodyPr vert="horz" wrap="square" lIns="390744" tIns="195371" rIns="390744" bIns="195371" numCol="1" anchor="ctr" anchorCtr="0" compatLnSpc="1">
            <a:prstTxWarp prst="textNoShape">
              <a:avLst/>
            </a:prstTxWarp>
          </a:bodyPr>
          <a:lstStyle>
            <a:lvl1pPr algn="ctr">
              <a:defRPr sz="5200">
                <a:solidFill>
                  <a:srgbClr val="898989"/>
                </a:solidFill>
                <a:latin typeface="Calibri" pitchFamily="34" charset="0"/>
                <a:cs typeface="Arial" pitchFamily="34" charset="0"/>
              </a:defRPr>
            </a:lvl1pPr>
          </a:lstStyle>
          <a:p>
            <a:pPr>
              <a:defRPr/>
            </a:pPr>
            <a:endParaRPr lang="fa-IR"/>
          </a:p>
        </p:txBody>
      </p:sp>
      <p:sp>
        <p:nvSpPr>
          <p:cNvPr id="6" name="Slide Number Placeholder 5"/>
          <p:cNvSpPr>
            <a:spLocks noGrp="1"/>
          </p:cNvSpPr>
          <p:nvPr>
            <p:ph type="sldNum" sz="quarter" idx="4"/>
          </p:nvPr>
        </p:nvSpPr>
        <p:spPr>
          <a:xfrm>
            <a:off x="1438275" y="36696969"/>
            <a:ext cx="6724650" cy="2111279"/>
          </a:xfrm>
          <a:prstGeom prst="rect">
            <a:avLst/>
          </a:prstGeom>
        </p:spPr>
        <p:txBody>
          <a:bodyPr vert="horz" wrap="square" lIns="390744" tIns="195371" rIns="390744" bIns="195371" numCol="1" anchor="ctr" anchorCtr="0" compatLnSpc="1">
            <a:prstTxWarp prst="textNoShape">
              <a:avLst/>
            </a:prstTxWarp>
          </a:bodyPr>
          <a:lstStyle>
            <a:lvl1pPr algn="l">
              <a:defRPr sz="5200">
                <a:solidFill>
                  <a:srgbClr val="898989"/>
                </a:solidFill>
                <a:latin typeface="Calibri" pitchFamily="34" charset="0"/>
                <a:cs typeface="Arial" pitchFamily="34" charset="0"/>
              </a:defRPr>
            </a:lvl1pPr>
          </a:lstStyle>
          <a:p>
            <a:pPr>
              <a:defRPr/>
            </a:pPr>
            <a:fld id="{DF37B4DD-D451-4DBC-870B-20E2DDF40759}"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01545" rtl="1" eaLnBrk="0" fontAlgn="base" hangingPunct="0">
        <a:spcBef>
          <a:spcPct val="0"/>
        </a:spcBef>
        <a:spcAft>
          <a:spcPct val="0"/>
        </a:spcAft>
        <a:defRPr sz="18600" kern="1200">
          <a:solidFill>
            <a:schemeClr val="tx1"/>
          </a:solidFill>
          <a:latin typeface="+mj-lt"/>
          <a:ea typeface="+mj-ea"/>
          <a:cs typeface="+mj-cs"/>
        </a:defRPr>
      </a:lvl1pPr>
      <a:lvl2pPr algn="ctr" defTabSz="3901545" rtl="1" eaLnBrk="0" fontAlgn="base" hangingPunct="0">
        <a:spcBef>
          <a:spcPct val="0"/>
        </a:spcBef>
        <a:spcAft>
          <a:spcPct val="0"/>
        </a:spcAft>
        <a:defRPr sz="18600">
          <a:solidFill>
            <a:schemeClr val="tx1"/>
          </a:solidFill>
          <a:latin typeface="Calibri" pitchFamily="34" charset="0"/>
          <a:cs typeface="Times New Roman" pitchFamily="18" charset="0"/>
        </a:defRPr>
      </a:lvl2pPr>
      <a:lvl3pPr algn="ctr" defTabSz="3901545" rtl="1" eaLnBrk="0" fontAlgn="base" hangingPunct="0">
        <a:spcBef>
          <a:spcPct val="0"/>
        </a:spcBef>
        <a:spcAft>
          <a:spcPct val="0"/>
        </a:spcAft>
        <a:defRPr sz="18600">
          <a:solidFill>
            <a:schemeClr val="tx1"/>
          </a:solidFill>
          <a:latin typeface="Calibri" pitchFamily="34" charset="0"/>
          <a:cs typeface="Times New Roman" pitchFamily="18" charset="0"/>
        </a:defRPr>
      </a:lvl3pPr>
      <a:lvl4pPr algn="ctr" defTabSz="3901545" rtl="1" eaLnBrk="0" fontAlgn="base" hangingPunct="0">
        <a:spcBef>
          <a:spcPct val="0"/>
        </a:spcBef>
        <a:spcAft>
          <a:spcPct val="0"/>
        </a:spcAft>
        <a:defRPr sz="18600">
          <a:solidFill>
            <a:schemeClr val="tx1"/>
          </a:solidFill>
          <a:latin typeface="Calibri" pitchFamily="34" charset="0"/>
          <a:cs typeface="Times New Roman" pitchFamily="18" charset="0"/>
        </a:defRPr>
      </a:lvl4pPr>
      <a:lvl5pPr algn="ctr" defTabSz="3901545" rtl="1" eaLnBrk="0" fontAlgn="base" hangingPunct="0">
        <a:spcBef>
          <a:spcPct val="0"/>
        </a:spcBef>
        <a:spcAft>
          <a:spcPct val="0"/>
        </a:spcAft>
        <a:defRPr sz="18600">
          <a:solidFill>
            <a:schemeClr val="tx1"/>
          </a:solidFill>
          <a:latin typeface="Calibri" pitchFamily="34" charset="0"/>
          <a:cs typeface="Times New Roman" pitchFamily="18" charset="0"/>
        </a:defRPr>
      </a:lvl5pPr>
      <a:lvl6pPr marL="542698" algn="ctr" defTabSz="3906304" rtl="1" fontAlgn="base">
        <a:spcBef>
          <a:spcPct val="0"/>
        </a:spcBef>
        <a:spcAft>
          <a:spcPct val="0"/>
        </a:spcAft>
        <a:defRPr sz="18600">
          <a:solidFill>
            <a:schemeClr val="tx1"/>
          </a:solidFill>
          <a:latin typeface="Calibri" pitchFamily="34" charset="0"/>
          <a:cs typeface="Times New Roman" pitchFamily="18" charset="0"/>
        </a:defRPr>
      </a:lvl6pPr>
      <a:lvl7pPr marL="1085400" algn="ctr" defTabSz="3906304" rtl="1" fontAlgn="base">
        <a:spcBef>
          <a:spcPct val="0"/>
        </a:spcBef>
        <a:spcAft>
          <a:spcPct val="0"/>
        </a:spcAft>
        <a:defRPr sz="18600">
          <a:solidFill>
            <a:schemeClr val="tx1"/>
          </a:solidFill>
          <a:latin typeface="Calibri" pitchFamily="34" charset="0"/>
          <a:cs typeface="Times New Roman" pitchFamily="18" charset="0"/>
        </a:defRPr>
      </a:lvl7pPr>
      <a:lvl8pPr marL="1628098" algn="ctr" defTabSz="3906304" rtl="1" fontAlgn="base">
        <a:spcBef>
          <a:spcPct val="0"/>
        </a:spcBef>
        <a:spcAft>
          <a:spcPct val="0"/>
        </a:spcAft>
        <a:defRPr sz="18600">
          <a:solidFill>
            <a:schemeClr val="tx1"/>
          </a:solidFill>
          <a:latin typeface="Calibri" pitchFamily="34" charset="0"/>
          <a:cs typeface="Times New Roman" pitchFamily="18" charset="0"/>
        </a:defRPr>
      </a:lvl8pPr>
      <a:lvl9pPr marL="2170796" algn="ctr" defTabSz="3906304" rtl="1" fontAlgn="base">
        <a:spcBef>
          <a:spcPct val="0"/>
        </a:spcBef>
        <a:spcAft>
          <a:spcPct val="0"/>
        </a:spcAft>
        <a:defRPr sz="18600">
          <a:solidFill>
            <a:schemeClr val="tx1"/>
          </a:solidFill>
          <a:latin typeface="Calibri" pitchFamily="34" charset="0"/>
          <a:cs typeface="Times New Roman" pitchFamily="18" charset="0"/>
        </a:defRPr>
      </a:lvl9pPr>
    </p:titleStyle>
    <p:bodyStyle>
      <a:lvl1pPr marL="1463685" indent="-1463685" algn="r" defTabSz="3901545" rtl="1" eaLnBrk="0" fontAlgn="base" hangingPunct="0">
        <a:spcBef>
          <a:spcPct val="20000"/>
        </a:spcBef>
        <a:spcAft>
          <a:spcPct val="0"/>
        </a:spcAft>
        <a:buFont typeface="Arial" charset="0"/>
        <a:buChar char="•"/>
        <a:defRPr sz="13700" kern="1200">
          <a:solidFill>
            <a:schemeClr val="tx1"/>
          </a:solidFill>
          <a:latin typeface="+mn-lt"/>
          <a:ea typeface="+mn-ea"/>
          <a:cs typeface="+mn-cs"/>
        </a:defRPr>
      </a:lvl1pPr>
      <a:lvl2pPr marL="3169701" indent="-1216508" algn="r" defTabSz="3901545" rtl="1" eaLnBrk="0" fontAlgn="base" hangingPunct="0">
        <a:spcBef>
          <a:spcPct val="20000"/>
        </a:spcBef>
        <a:spcAft>
          <a:spcPct val="0"/>
        </a:spcAft>
        <a:buFont typeface="Arial" charset="0"/>
        <a:buChar char="–"/>
        <a:defRPr sz="11900" kern="1200">
          <a:solidFill>
            <a:schemeClr val="tx1"/>
          </a:solidFill>
          <a:latin typeface="+mn-lt"/>
          <a:ea typeface="+mn-ea"/>
          <a:cs typeface="+mn-cs"/>
        </a:defRPr>
      </a:lvl2pPr>
      <a:lvl3pPr marL="4880565" indent="-974176" algn="r" defTabSz="3901545" rtl="1" eaLnBrk="0" fontAlgn="base" hangingPunct="0">
        <a:spcBef>
          <a:spcPct val="20000"/>
        </a:spcBef>
        <a:spcAft>
          <a:spcPct val="0"/>
        </a:spcAft>
        <a:buFont typeface="Arial" charset="0"/>
        <a:buChar char="•"/>
        <a:defRPr sz="10100" kern="1200">
          <a:solidFill>
            <a:schemeClr val="tx1"/>
          </a:solidFill>
          <a:latin typeface="+mn-lt"/>
          <a:ea typeface="+mn-ea"/>
          <a:cs typeface="+mn-cs"/>
        </a:defRPr>
      </a:lvl3pPr>
      <a:lvl4pPr marL="6833759" indent="-974176" algn="r" defTabSz="3901545" rtl="1" eaLnBrk="0" fontAlgn="base" hangingPunct="0">
        <a:spcBef>
          <a:spcPct val="20000"/>
        </a:spcBef>
        <a:spcAft>
          <a:spcPct val="0"/>
        </a:spcAft>
        <a:buFont typeface="Arial" charset="0"/>
        <a:buChar char="–"/>
        <a:defRPr sz="8500" kern="1200">
          <a:solidFill>
            <a:schemeClr val="tx1"/>
          </a:solidFill>
          <a:latin typeface="+mn-lt"/>
          <a:ea typeface="+mn-ea"/>
          <a:cs typeface="+mn-cs"/>
        </a:defRPr>
      </a:lvl4pPr>
      <a:lvl5pPr marL="8786955" indent="-974176" algn="r" defTabSz="3901545" rtl="1" eaLnBrk="0" fontAlgn="base" hangingPunct="0">
        <a:spcBef>
          <a:spcPct val="20000"/>
        </a:spcBef>
        <a:spcAft>
          <a:spcPct val="0"/>
        </a:spcAft>
        <a:buFont typeface="Arial" charset="0"/>
        <a:buChar char="»"/>
        <a:defRPr sz="8500" kern="1200">
          <a:solidFill>
            <a:schemeClr val="tx1"/>
          </a:solidFill>
          <a:latin typeface="+mn-lt"/>
          <a:ea typeface="+mn-ea"/>
          <a:cs typeface="+mn-cs"/>
        </a:defRPr>
      </a:lvl5pPr>
      <a:lvl6pPr marL="10745446" indent="-976859" algn="r" defTabSz="3907434" rtl="1" eaLnBrk="1" latinLnBrk="0" hangingPunct="1">
        <a:spcBef>
          <a:spcPct val="20000"/>
        </a:spcBef>
        <a:buFont typeface="Arial" pitchFamily="34" charset="0"/>
        <a:buChar char="•"/>
        <a:defRPr sz="8500" kern="1200">
          <a:solidFill>
            <a:schemeClr val="tx1"/>
          </a:solidFill>
          <a:latin typeface="+mn-lt"/>
          <a:ea typeface="+mn-ea"/>
          <a:cs typeface="+mn-cs"/>
        </a:defRPr>
      </a:lvl6pPr>
      <a:lvl7pPr marL="12699164" indent="-976859" algn="r" defTabSz="3907434" rtl="1" eaLnBrk="1" latinLnBrk="0" hangingPunct="1">
        <a:spcBef>
          <a:spcPct val="20000"/>
        </a:spcBef>
        <a:buFont typeface="Arial" pitchFamily="34" charset="0"/>
        <a:buChar char="•"/>
        <a:defRPr sz="8500" kern="1200">
          <a:solidFill>
            <a:schemeClr val="tx1"/>
          </a:solidFill>
          <a:latin typeface="+mn-lt"/>
          <a:ea typeface="+mn-ea"/>
          <a:cs typeface="+mn-cs"/>
        </a:defRPr>
      </a:lvl7pPr>
      <a:lvl8pPr marL="14652883" indent="-976859" algn="r" defTabSz="3907434" rtl="1" eaLnBrk="1" latinLnBrk="0" hangingPunct="1">
        <a:spcBef>
          <a:spcPct val="20000"/>
        </a:spcBef>
        <a:buFont typeface="Arial" pitchFamily="34" charset="0"/>
        <a:buChar char="•"/>
        <a:defRPr sz="8500" kern="1200">
          <a:solidFill>
            <a:schemeClr val="tx1"/>
          </a:solidFill>
          <a:latin typeface="+mn-lt"/>
          <a:ea typeface="+mn-ea"/>
          <a:cs typeface="+mn-cs"/>
        </a:defRPr>
      </a:lvl8pPr>
      <a:lvl9pPr marL="16606598" indent="-976859" algn="r" defTabSz="3907434" rtl="1" eaLnBrk="1" latinLnBrk="0" hangingPunct="1">
        <a:spcBef>
          <a:spcPct val="20000"/>
        </a:spcBef>
        <a:buFont typeface="Arial" pitchFamily="34" charset="0"/>
        <a:buChar char="•"/>
        <a:defRPr sz="8500" kern="1200">
          <a:solidFill>
            <a:schemeClr val="tx1"/>
          </a:solidFill>
          <a:latin typeface="+mn-lt"/>
          <a:ea typeface="+mn-ea"/>
          <a:cs typeface="+mn-cs"/>
        </a:defRPr>
      </a:lvl9pPr>
    </p:bodyStyle>
    <p:otherStyle>
      <a:defPPr>
        <a:defRPr lang="fa-IR"/>
      </a:defPPr>
      <a:lvl1pPr marL="0" algn="r" defTabSz="3907434" rtl="1" eaLnBrk="1" latinLnBrk="0" hangingPunct="1">
        <a:defRPr sz="7600" kern="1200">
          <a:solidFill>
            <a:schemeClr val="tx1"/>
          </a:solidFill>
          <a:latin typeface="+mn-lt"/>
          <a:ea typeface="+mn-ea"/>
          <a:cs typeface="+mn-cs"/>
        </a:defRPr>
      </a:lvl1pPr>
      <a:lvl2pPr marL="1953719" algn="r" defTabSz="3907434" rtl="1" eaLnBrk="1" latinLnBrk="0" hangingPunct="1">
        <a:defRPr sz="7600" kern="1200">
          <a:solidFill>
            <a:schemeClr val="tx1"/>
          </a:solidFill>
          <a:latin typeface="+mn-lt"/>
          <a:ea typeface="+mn-ea"/>
          <a:cs typeface="+mn-cs"/>
        </a:defRPr>
      </a:lvl2pPr>
      <a:lvl3pPr marL="3907434" algn="r" defTabSz="3907434" rtl="1" eaLnBrk="1" latinLnBrk="0" hangingPunct="1">
        <a:defRPr sz="7600" kern="1200">
          <a:solidFill>
            <a:schemeClr val="tx1"/>
          </a:solidFill>
          <a:latin typeface="+mn-lt"/>
          <a:ea typeface="+mn-ea"/>
          <a:cs typeface="+mn-cs"/>
        </a:defRPr>
      </a:lvl3pPr>
      <a:lvl4pPr marL="5861152" algn="r" defTabSz="3907434" rtl="1" eaLnBrk="1" latinLnBrk="0" hangingPunct="1">
        <a:defRPr sz="7600" kern="1200">
          <a:solidFill>
            <a:schemeClr val="tx1"/>
          </a:solidFill>
          <a:latin typeface="+mn-lt"/>
          <a:ea typeface="+mn-ea"/>
          <a:cs typeface="+mn-cs"/>
        </a:defRPr>
      </a:lvl4pPr>
      <a:lvl5pPr marL="7814871" algn="r" defTabSz="3907434" rtl="1" eaLnBrk="1" latinLnBrk="0" hangingPunct="1">
        <a:defRPr sz="7600" kern="1200">
          <a:solidFill>
            <a:schemeClr val="tx1"/>
          </a:solidFill>
          <a:latin typeface="+mn-lt"/>
          <a:ea typeface="+mn-ea"/>
          <a:cs typeface="+mn-cs"/>
        </a:defRPr>
      </a:lvl5pPr>
      <a:lvl6pPr marL="9768586" algn="r" defTabSz="3907434" rtl="1" eaLnBrk="1" latinLnBrk="0" hangingPunct="1">
        <a:defRPr sz="7600" kern="1200">
          <a:solidFill>
            <a:schemeClr val="tx1"/>
          </a:solidFill>
          <a:latin typeface="+mn-lt"/>
          <a:ea typeface="+mn-ea"/>
          <a:cs typeface="+mn-cs"/>
        </a:defRPr>
      </a:lvl6pPr>
      <a:lvl7pPr marL="11722305" algn="r" defTabSz="3907434" rtl="1" eaLnBrk="1" latinLnBrk="0" hangingPunct="1">
        <a:defRPr sz="7600" kern="1200">
          <a:solidFill>
            <a:schemeClr val="tx1"/>
          </a:solidFill>
          <a:latin typeface="+mn-lt"/>
          <a:ea typeface="+mn-ea"/>
          <a:cs typeface="+mn-cs"/>
        </a:defRPr>
      </a:lvl7pPr>
      <a:lvl8pPr marL="13676023" algn="r" defTabSz="3907434" rtl="1" eaLnBrk="1" latinLnBrk="0" hangingPunct="1">
        <a:defRPr sz="7600" kern="1200">
          <a:solidFill>
            <a:schemeClr val="tx1"/>
          </a:solidFill>
          <a:latin typeface="+mn-lt"/>
          <a:ea typeface="+mn-ea"/>
          <a:cs typeface="+mn-cs"/>
        </a:defRPr>
      </a:lvl8pPr>
      <a:lvl9pPr marL="15629742" algn="r" defTabSz="3907434" rtl="1" eaLnBrk="1" latinLnBrk="0" hangingPunct="1">
        <a:defRPr sz="7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00114" y="594106"/>
            <a:ext cx="26974800" cy="3772205"/>
          </a:xfrm>
          <a:solidFill>
            <a:srgbClr val="7030A0"/>
          </a:solidFill>
          <a:ln w="76200">
            <a:solidFill>
              <a:srgbClr val="7030A0"/>
            </a:solidFill>
          </a:ln>
        </p:spPr>
        <p:txBody>
          <a:bodyPr/>
          <a:lstStyle/>
          <a:p>
            <a:pPr eaLnBrk="1" hangingPunct="1">
              <a:lnSpc>
                <a:spcPct val="150000"/>
              </a:lnSpc>
            </a:pPr>
            <a:r>
              <a:rPr lang="en-US" sz="6000" dirty="0">
                <a:cs typeface="B Nazanin" panose="00000400000000000000" pitchFamily="2" charset="-78"/>
              </a:rPr>
              <a:t>   </a:t>
            </a:r>
            <a:endParaRPr lang="fa-IR" sz="6000" dirty="0">
              <a:cs typeface="B Nazanin" panose="00000400000000000000" pitchFamily="2" charset="-78"/>
            </a:endParaRPr>
          </a:p>
        </p:txBody>
      </p:sp>
      <p:sp>
        <p:nvSpPr>
          <p:cNvPr id="3" name="Subtitle 2"/>
          <p:cNvSpPr>
            <a:spLocks noGrp="1"/>
          </p:cNvSpPr>
          <p:nvPr>
            <p:ph type="subTitle" idx="1"/>
          </p:nvPr>
        </p:nvSpPr>
        <p:spPr>
          <a:xfrm>
            <a:off x="915604" y="8197096"/>
            <a:ext cx="12958764" cy="9482093"/>
          </a:xfrm>
          <a:ln w="38100">
            <a:solidFill>
              <a:srgbClr val="7030A0"/>
            </a:solidFill>
          </a:ln>
        </p:spPr>
        <p:txBody>
          <a:bodyPr rtlCol="1">
            <a:normAutofit/>
          </a:bodyPr>
          <a:lstStyle/>
          <a:p>
            <a:pPr algn="just" defTabSz="3907434" rtl="0" fontAlgn="auto">
              <a:spcAft>
                <a:spcPts val="0"/>
              </a:spcAft>
              <a:defRPr/>
            </a:pPr>
            <a:r>
              <a:rPr lang="en-US" sz="3600" b="1" dirty="0">
                <a:solidFill>
                  <a:srgbClr val="7030A0"/>
                </a:solidFill>
                <a:latin typeface="Times New Roman" panose="02020603050405020304" pitchFamily="18" charset="0"/>
                <a:cs typeface="Times New Roman" panose="02020603050405020304" pitchFamily="18" charset="0"/>
              </a:rPr>
              <a:t>Introduction</a:t>
            </a:r>
          </a:p>
          <a:p>
            <a:pPr algn="just" defTabSz="3907434" rtl="0" fontAlgn="auto">
              <a:spcAft>
                <a:spcPts val="0"/>
              </a:spcAft>
              <a:defRPr/>
            </a:pPr>
            <a:r>
              <a:rPr lang="en-US" sz="3600" dirty="0">
                <a:solidFill>
                  <a:schemeClr val="tx1"/>
                </a:solidFill>
                <a:latin typeface="Times New Roman" panose="02020603050405020304" pitchFamily="18" charset="0"/>
                <a:cs typeface="Times New Roman" panose="02020603050405020304" pitchFamily="18" charset="0"/>
              </a:rPr>
              <a:t>Introduction section of the paper should be briefly presented in this box in 36 Times New Roman. Introduction section of the paper should be briefly presented in this box in 36 Times New Roman. Introduction section of the paper should be briefly presented in this box in 36 Times New Roman. Introduction section of the paper should be briefly presented in this box in 36 Times New Roman. Introduction section of the paper should be briefly presented in this box in 36 Times New Roman. Introduction section of the paper should be briefly presented in this box in 36 Times New Roman. Introduction section of the paper should be briefly presented in this box in 36 Times New Roman. Introduction section of the paper should be briefly presented in this box in 36 Times New Roman. Introduction section of the paper should be briefly presented in this box in 36 Times New Roman. Introduction section of the paper should be.</a:t>
            </a:r>
            <a:endParaRPr lang="fa-IR" sz="3600" dirty="0">
              <a:solidFill>
                <a:schemeClr val="tx1"/>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899981" y="17997900"/>
            <a:ext cx="12934701" cy="13840837"/>
          </a:xfrm>
          <a:prstGeom prst="rect">
            <a:avLst/>
          </a:prstGeom>
          <a:ln w="38100">
            <a:solidFill>
              <a:srgbClr val="7030A0"/>
            </a:solidFill>
          </a:ln>
        </p:spPr>
        <p:txBody>
          <a:bodyPr lIns="390744" tIns="195371" rIns="390744" bIns="195371" rtlCol="1">
            <a:normAutofit/>
          </a:bodyPr>
          <a:lstStyle/>
          <a:p>
            <a:pPr algn="just" defTabSz="3907434" rtl="0" eaLnBrk="0" fontAlgn="auto" hangingPunct="0">
              <a:spcBef>
                <a:spcPct val="20000"/>
              </a:spcBef>
              <a:spcAft>
                <a:spcPts val="0"/>
              </a:spcAft>
              <a:defRPr/>
            </a:pPr>
            <a:r>
              <a:rPr lang="en-US" sz="3600" b="1" dirty="0">
                <a:solidFill>
                  <a:srgbClr val="7030A0"/>
                </a:solidFill>
                <a:latin typeface="Times New Roman" panose="02020603050405020304" pitchFamily="18" charset="0"/>
                <a:cs typeface="Times New Roman" panose="02020603050405020304" pitchFamily="18" charset="0"/>
              </a:rPr>
              <a:t>Related Literature</a:t>
            </a:r>
          </a:p>
          <a:p>
            <a:pPr algn="just" defTabSz="3907434" rtl="0" fontAlgn="auto">
              <a:spcAft>
                <a:spcPts val="0"/>
              </a:spcAft>
              <a:defRPr/>
            </a:pPr>
            <a:r>
              <a:rPr lang="en-US" sz="3600" dirty="0">
                <a:latin typeface="Times New Roman" panose="02020603050405020304" pitchFamily="18" charset="0"/>
                <a:cs typeface="Times New Roman" panose="02020603050405020304" pitchFamily="18" charset="0"/>
              </a:rPr>
              <a:t>Background section of the paper should be briefly presented in this box in 36 Times New Roman. Background section of the paper should be briefly presented in this box in 36 Times New Roman. Background section of the paper should be briefly presented in this box in 36 Times New Roman. Background section of the paper should be briefly presented in this box in 36 Times New Roman.</a:t>
            </a:r>
            <a:r>
              <a:rPr lang="en-US" sz="3600" dirty="0">
                <a:cs typeface="B Nazanin" panose="00000400000000000000" pitchFamily="2" charset="-78"/>
              </a:rPr>
              <a:t> </a:t>
            </a:r>
            <a:r>
              <a:rPr lang="en-US" sz="3600" dirty="0">
                <a:latin typeface="Times New Roman" panose="02020603050405020304" pitchFamily="18" charset="0"/>
                <a:cs typeface="Times New Roman" panose="02020603050405020304" pitchFamily="18" charset="0"/>
              </a:rPr>
              <a:t>Background section of the paper should be briefly presented in this box in 36 Times New Roman. Background section of the paper should be briefly presented in this box in 36 Times New Roman.</a:t>
            </a:r>
            <a:r>
              <a:rPr lang="en-US" sz="3600" dirty="0">
                <a:cs typeface="B Nazanin" panose="00000400000000000000" pitchFamily="2" charset="-78"/>
              </a:rPr>
              <a:t> </a:t>
            </a:r>
            <a:r>
              <a:rPr lang="en-US" sz="3600" dirty="0">
                <a:latin typeface="Times New Roman" panose="02020603050405020304" pitchFamily="18" charset="0"/>
                <a:cs typeface="Times New Roman" panose="02020603050405020304" pitchFamily="18" charset="0"/>
              </a:rPr>
              <a:t>this box in 36 Times New Roman. Background section of the paper should be briefly presented in this box in 36 Times New Roman. Background section of the paper should be briefly presented in this box in 36 Times New Roman. Background section of the paper should be briefly presented in this box in 36 Times New Roman.</a:t>
            </a:r>
            <a:r>
              <a:rPr lang="en-US" sz="3600" dirty="0">
                <a:cs typeface="B Nazanin" panose="00000400000000000000" pitchFamily="2" charset="-78"/>
              </a:rPr>
              <a:t> </a:t>
            </a:r>
            <a:r>
              <a:rPr lang="en-US" sz="3600" dirty="0">
                <a:latin typeface="Times New Roman" panose="02020603050405020304" pitchFamily="18" charset="0"/>
                <a:cs typeface="Times New Roman" panose="02020603050405020304" pitchFamily="18" charset="0"/>
              </a:rPr>
              <a:t>Background section of the paper should be briefly presented in this box in 36 Times New Roman. Background section of the paper should be briefly presented in this box in 36 Times New Roman. Background section of the paper should be briefly presented in this box in 36 Times New Roman. Background section of the paper should be briefly presented in this box in 36 Times New Roman. Background section of the paper should be briefly presented in this box in 36 Times New Roman. </a:t>
            </a:r>
            <a:endParaRPr lang="fa-IR" sz="3600" dirty="0">
              <a:cs typeface="B Nazanin" panose="00000400000000000000" pitchFamily="2" charset="-78"/>
            </a:endParaRPr>
          </a:p>
        </p:txBody>
      </p:sp>
      <p:sp>
        <p:nvSpPr>
          <p:cNvPr id="9" name="Subtitle 2"/>
          <p:cNvSpPr txBox="1">
            <a:spLocks/>
          </p:cNvSpPr>
          <p:nvPr/>
        </p:nvSpPr>
        <p:spPr>
          <a:xfrm>
            <a:off x="868583" y="32254303"/>
            <a:ext cx="12934568" cy="6136600"/>
          </a:xfrm>
          <a:prstGeom prst="rect">
            <a:avLst/>
          </a:prstGeom>
          <a:ln w="38100">
            <a:solidFill>
              <a:srgbClr val="7030A0"/>
            </a:solidFill>
          </a:ln>
        </p:spPr>
        <p:txBody>
          <a:bodyPr lIns="390744" tIns="195371" rIns="390744" bIns="195371" rtlCol="1">
            <a:normAutofit/>
          </a:bodyPr>
          <a:lstStyle/>
          <a:p>
            <a:pPr algn="just" defTabSz="3907434" rtl="0" fontAlgn="auto">
              <a:spcAft>
                <a:spcPts val="0"/>
              </a:spcAft>
              <a:defRPr/>
            </a:pPr>
            <a:r>
              <a:rPr lang="en-US" sz="3600" b="1" dirty="0">
                <a:solidFill>
                  <a:srgbClr val="7030A0"/>
                </a:solidFill>
                <a:latin typeface="Times New Roman" panose="02020603050405020304" pitchFamily="18" charset="0"/>
                <a:cs typeface="Times New Roman" panose="02020603050405020304" pitchFamily="18" charset="0"/>
              </a:rPr>
              <a:t>Method</a:t>
            </a:r>
          </a:p>
          <a:p>
            <a:pPr algn="just" defTabSz="3907434" rtl="0" fontAlgn="auto">
              <a:spcAft>
                <a:spcPts val="0"/>
              </a:spcAft>
              <a:defRPr/>
            </a:pPr>
            <a:r>
              <a:rPr lang="en-US" sz="3600" dirty="0">
                <a:latin typeface="Times New Roman" panose="02020603050405020304" pitchFamily="18" charset="0"/>
                <a:cs typeface="Times New Roman" panose="02020603050405020304" pitchFamily="18" charset="0"/>
              </a:rPr>
              <a:t>Method of the paper should be briefly presented in this box in 36 Times New Roman. Method of the paper should be briefly presented in this box in 36 Times New Roman. Method of the paper should be briefly presented in this box in 36 Times New Roman. Method of the paper should be briefly presented in this box in 36 Times New Roman. Method of the paper should be briefly presented in this box in 36 Times New Roman. Method of the paper should be briefly presented in this box in 36 Times New Roman. </a:t>
            </a:r>
            <a:endParaRPr lang="fa-IR" sz="3600" dirty="0">
              <a:solidFill>
                <a:schemeClr val="tx1">
                  <a:tint val="75000"/>
                </a:schemeClr>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4158914" y="8197096"/>
            <a:ext cx="13716000" cy="16984753"/>
          </a:xfrm>
          <a:prstGeom prst="rect">
            <a:avLst/>
          </a:prstGeom>
          <a:ln w="38100">
            <a:solidFill>
              <a:srgbClr val="7030A0"/>
            </a:solidFill>
          </a:ln>
        </p:spPr>
        <p:txBody>
          <a:bodyPr lIns="390744" tIns="195371" rIns="390744" bIns="195371" rtlCol="1">
            <a:normAutofit/>
          </a:bodyPr>
          <a:lstStyle/>
          <a:p>
            <a:pPr algn="just" defTabSz="3907434" rtl="0" fontAlgn="auto">
              <a:spcAft>
                <a:spcPts val="0"/>
              </a:spcAft>
              <a:defRPr/>
            </a:pPr>
            <a:r>
              <a:rPr lang="en-US" sz="3600" b="1" dirty="0">
                <a:solidFill>
                  <a:srgbClr val="7030A0"/>
                </a:solidFill>
                <a:latin typeface="Times New Roman" panose="02020603050405020304" pitchFamily="18" charset="0"/>
                <a:cs typeface="Times New Roman" panose="02020603050405020304" pitchFamily="18" charset="0"/>
              </a:rPr>
              <a:t>Results and Discussion</a:t>
            </a:r>
          </a:p>
          <a:p>
            <a:pPr algn="just" defTabSz="3907434" rtl="0" fontAlgn="auto">
              <a:spcAft>
                <a:spcPts val="0"/>
              </a:spcAft>
              <a:defRPr/>
            </a:pPr>
            <a:r>
              <a:rPr lang="en-US" sz="3600" dirty="0">
                <a:latin typeface="Times New Roman" panose="02020603050405020304" pitchFamily="18" charset="0"/>
                <a:cs typeface="Times New Roman" panose="02020603050405020304" pitchFamily="18" charset="0"/>
              </a:rPr>
              <a:t>Results and Discussion of the paper should be briefly presented in this box in 36 Times New Roman. Results and Discussion of the paper should be briefly presented in this box in 36 Times New Roman.</a:t>
            </a:r>
            <a:r>
              <a:rPr lang="en-US" sz="3600" dirty="0">
                <a:solidFill>
                  <a:schemeClr val="tx1">
                    <a:tint val="75000"/>
                  </a:schemeClr>
                </a:solidFill>
                <a:latin typeface="+mn-lt"/>
                <a:cs typeface="B Titr" pitchFamily="2" charset="-78"/>
              </a:rPr>
              <a:t> </a:t>
            </a:r>
            <a:r>
              <a:rPr lang="en-US" sz="3600" dirty="0">
                <a:latin typeface="Times New Roman" panose="02020603050405020304" pitchFamily="18" charset="0"/>
                <a:cs typeface="Times New Roman" panose="02020603050405020304" pitchFamily="18" charset="0"/>
              </a:rPr>
              <a:t>Results and Discussion of the paper should be briefly presented in this box in 36 Times New Roman.</a:t>
            </a:r>
            <a:r>
              <a:rPr lang="en-US" sz="3600" dirty="0">
                <a:solidFill>
                  <a:schemeClr val="tx1">
                    <a:tint val="75000"/>
                  </a:schemeClr>
                </a:solidFill>
                <a:cs typeface="B Titr" pitchFamily="2" charset="-78"/>
              </a:rPr>
              <a:t> </a:t>
            </a:r>
            <a:r>
              <a:rPr lang="en-US" sz="3600" dirty="0">
                <a:latin typeface="Times New Roman" panose="02020603050405020304" pitchFamily="18" charset="0"/>
                <a:cs typeface="Times New Roman" panose="02020603050405020304" pitchFamily="18" charset="0"/>
              </a:rPr>
              <a:t>Results and Discussion of the paper should be briefly presented in this box in 36 Times New Roman. Results and Discussion of the paper should be briefly presented in this box in 36 Times New Roman.</a:t>
            </a:r>
            <a:r>
              <a:rPr lang="en-US" sz="3600" dirty="0">
                <a:solidFill>
                  <a:schemeClr val="tx1">
                    <a:tint val="75000"/>
                  </a:schemeClr>
                </a:solidFill>
                <a:cs typeface="B Titr" pitchFamily="2" charset="-78"/>
              </a:rPr>
              <a:t> </a:t>
            </a:r>
            <a:r>
              <a:rPr lang="en-US" sz="3600" dirty="0">
                <a:latin typeface="Times New Roman" panose="02020603050405020304" pitchFamily="18" charset="0"/>
                <a:cs typeface="Times New Roman" panose="02020603050405020304" pitchFamily="18" charset="0"/>
              </a:rPr>
              <a:t>Results and Discussion of the paper should be briefly presented in this box in 36 Times New Roman.</a:t>
            </a:r>
            <a:r>
              <a:rPr lang="en-US" sz="3600" dirty="0">
                <a:solidFill>
                  <a:schemeClr val="tx1">
                    <a:tint val="75000"/>
                  </a:schemeClr>
                </a:solidFill>
                <a:cs typeface="B Titr" pitchFamily="2" charset="-78"/>
              </a:rPr>
              <a:t> </a:t>
            </a:r>
            <a:r>
              <a:rPr lang="en-US" sz="3600" dirty="0">
                <a:latin typeface="Times New Roman" panose="02020603050405020304" pitchFamily="18" charset="0"/>
                <a:cs typeface="Times New Roman" panose="02020603050405020304" pitchFamily="18" charset="0"/>
              </a:rPr>
              <a:t>Results and Discussion of the paper should be briefly presented in this box in 36 Times New Roman. Results and Discussion of the paper should be briefly presented in this box in 36 Times New Roman.</a:t>
            </a:r>
            <a:r>
              <a:rPr lang="en-US" sz="3600" dirty="0">
                <a:solidFill>
                  <a:schemeClr val="tx1">
                    <a:tint val="75000"/>
                  </a:schemeClr>
                </a:solidFill>
                <a:cs typeface="B Titr" pitchFamily="2" charset="-78"/>
              </a:rPr>
              <a:t> </a:t>
            </a:r>
            <a:r>
              <a:rPr lang="en-US" sz="3600" dirty="0">
                <a:latin typeface="Times New Roman" panose="02020603050405020304" pitchFamily="18" charset="0"/>
                <a:cs typeface="Times New Roman" panose="02020603050405020304" pitchFamily="18" charset="0"/>
              </a:rPr>
              <a:t>Results and Discussion of the paper should be briefly presented in this box in 36 Times New Roman.</a:t>
            </a:r>
            <a:r>
              <a:rPr lang="en-US" sz="3600" dirty="0">
                <a:solidFill>
                  <a:schemeClr val="tx1">
                    <a:tint val="75000"/>
                  </a:schemeClr>
                </a:solidFill>
                <a:cs typeface="B Titr" pitchFamily="2" charset="-78"/>
              </a:rPr>
              <a:t> </a:t>
            </a:r>
            <a:r>
              <a:rPr lang="en-US" sz="3600" dirty="0">
                <a:latin typeface="Times New Roman" panose="02020603050405020304" pitchFamily="18" charset="0"/>
                <a:cs typeface="Times New Roman" panose="02020603050405020304" pitchFamily="18" charset="0"/>
              </a:rPr>
              <a:t>Results and Discussion of the paper should be briefly presented in this box in 36 Times New Roman. Results and Discussion of the paper should be briefly presented in this box in 36 Times New Roman.</a:t>
            </a:r>
            <a:r>
              <a:rPr lang="en-US" sz="3600" dirty="0">
                <a:solidFill>
                  <a:schemeClr val="tx1">
                    <a:tint val="75000"/>
                  </a:schemeClr>
                </a:solidFill>
                <a:cs typeface="B Titr" pitchFamily="2" charset="-78"/>
              </a:rPr>
              <a:t> </a:t>
            </a:r>
            <a:r>
              <a:rPr lang="en-US" sz="3600" dirty="0">
                <a:latin typeface="Times New Roman" panose="02020603050405020304" pitchFamily="18" charset="0"/>
                <a:cs typeface="Times New Roman" panose="02020603050405020304" pitchFamily="18" charset="0"/>
              </a:rPr>
              <a:t>Results and Discussion of the paper should be briefly presented in this box in 36 Times New Roman. Results and Discussion of the paper should be briefly presented in this box in 36 Times New Roman.</a:t>
            </a:r>
            <a:r>
              <a:rPr lang="en-US" sz="3600" dirty="0">
                <a:solidFill>
                  <a:schemeClr val="tx1">
                    <a:tint val="75000"/>
                  </a:schemeClr>
                </a:solidFill>
                <a:cs typeface="B Titr" pitchFamily="2" charset="-78"/>
              </a:rPr>
              <a:t> </a:t>
            </a:r>
            <a:r>
              <a:rPr lang="en-US" sz="3600" dirty="0">
                <a:latin typeface="Times New Roman" panose="02020603050405020304" pitchFamily="18" charset="0"/>
                <a:cs typeface="Times New Roman" panose="02020603050405020304" pitchFamily="18" charset="0"/>
              </a:rPr>
              <a:t>Results and Discussion of the paper should be briefly presented in this box in 36 Times New Roman.</a:t>
            </a:r>
            <a:endParaRPr lang="fa-IR" sz="3600" dirty="0">
              <a:solidFill>
                <a:schemeClr val="tx1">
                  <a:tint val="75000"/>
                </a:schemeClr>
              </a:solidFill>
              <a:cs typeface="B Titr" pitchFamily="2" charset="-78"/>
            </a:endParaRPr>
          </a:p>
        </p:txBody>
      </p:sp>
      <p:sp>
        <p:nvSpPr>
          <p:cNvPr id="15" name="Rectangle 14"/>
          <p:cNvSpPr/>
          <p:nvPr/>
        </p:nvSpPr>
        <p:spPr>
          <a:xfrm>
            <a:off x="14833848" y="20639005"/>
            <a:ext cx="12097344" cy="4524315"/>
          </a:xfrm>
          <a:prstGeom prst="rect">
            <a:avLst/>
          </a:prstGeom>
        </p:spPr>
        <p:txBody>
          <a:bodyPr wrap="square">
            <a:spAutoFit/>
          </a:bodyPr>
          <a:lstStyle/>
          <a:p>
            <a:pPr algn="ctr" rtl="0"/>
            <a:r>
              <a:rPr lang="en-US" sz="7200" dirty="0">
                <a:solidFill>
                  <a:srgbClr val="7030A0"/>
                </a:solidFill>
                <a:latin typeface="Times New Roman" panose="02020603050405020304" pitchFamily="18" charset="0"/>
                <a:cs typeface="Times New Roman" panose="02020603050405020304" pitchFamily="18" charset="0"/>
              </a:rPr>
              <a:t>Posters in max. 1500 words in 50 by 70 cm should be printed on coated paper and laminated on a portrait orientation. </a:t>
            </a:r>
          </a:p>
        </p:txBody>
      </p:sp>
      <p:sp>
        <p:nvSpPr>
          <p:cNvPr id="18" name="Subtitle 2"/>
          <p:cNvSpPr txBox="1">
            <a:spLocks/>
          </p:cNvSpPr>
          <p:nvPr/>
        </p:nvSpPr>
        <p:spPr>
          <a:xfrm>
            <a:off x="14158914" y="32254303"/>
            <a:ext cx="13716000" cy="6136600"/>
          </a:xfrm>
          <a:prstGeom prst="rect">
            <a:avLst/>
          </a:prstGeom>
          <a:ln w="38100">
            <a:solidFill>
              <a:srgbClr val="7030A0"/>
            </a:solidFill>
          </a:ln>
        </p:spPr>
        <p:txBody>
          <a:bodyPr lIns="390744" tIns="195371" rIns="390744" bIns="195371" rtlCol="1">
            <a:normAutofit/>
          </a:bodyPr>
          <a:lstStyle/>
          <a:p>
            <a:pPr algn="just" defTabSz="3907434" rtl="0" fontAlgn="auto">
              <a:spcBef>
                <a:spcPct val="20000"/>
              </a:spcBef>
              <a:spcAft>
                <a:spcPts val="0"/>
              </a:spcAft>
              <a:defRPr/>
            </a:pPr>
            <a:r>
              <a:rPr lang="en-US" sz="3600" b="1" dirty="0">
                <a:solidFill>
                  <a:srgbClr val="7030A0"/>
                </a:solidFill>
                <a:latin typeface="Times New Roman" panose="02020603050405020304" pitchFamily="18" charset="0"/>
                <a:cs typeface="Times New Roman" panose="02020603050405020304" pitchFamily="18" charset="0"/>
              </a:rPr>
              <a:t>Selected References</a:t>
            </a:r>
          </a:p>
          <a:p>
            <a:pPr algn="just" defTabSz="3907434" rtl="0" fontAlgn="auto">
              <a:spcBef>
                <a:spcPct val="20000"/>
              </a:spcBef>
              <a:spcAft>
                <a:spcPts val="0"/>
              </a:spcAft>
              <a:defRPr/>
            </a:pPr>
            <a:r>
              <a:rPr lang="en-US" sz="3600" dirty="0">
                <a:latin typeface="Times New Roman" panose="02020603050405020304" pitchFamily="18" charset="0"/>
                <a:cs typeface="Times New Roman" panose="02020603050405020304" pitchFamily="18" charset="0"/>
              </a:rPr>
              <a:t>Selected references should be listed alphabetically in this box in 20 Times New Roman. Selected references should be listed alphabetically in this box in 20 Times New Roman. Selected references should be listed alphabetically in this box in 20 Times New Roman. Selected references should be listed alphabetically in this box in 20 Times New Roman. Selected references should be listed alphabetically in this box in 20 Times New Roman. Selected references should be listed alphabetically in this box in 20 Times New Roman. </a:t>
            </a:r>
            <a:endParaRPr lang="fa-IR" sz="3600" dirty="0">
              <a:cs typeface="B Nazanin" panose="00000400000000000000" pitchFamily="2" charset="-78"/>
            </a:endParaRPr>
          </a:p>
          <a:p>
            <a:pPr algn="just" defTabSz="3907434" rtl="0" fontAlgn="auto">
              <a:spcBef>
                <a:spcPct val="20000"/>
              </a:spcBef>
              <a:spcAft>
                <a:spcPts val="0"/>
              </a:spcAft>
              <a:defRPr/>
            </a:pPr>
            <a:endParaRPr lang="fa-IR" sz="3600" dirty="0">
              <a:cs typeface="B Nazanin" panose="00000400000000000000" pitchFamily="2" charset="-78"/>
            </a:endParaRPr>
          </a:p>
        </p:txBody>
      </p:sp>
      <p:sp>
        <p:nvSpPr>
          <p:cNvPr id="19" name="Subtitle 2"/>
          <p:cNvSpPr txBox="1">
            <a:spLocks/>
          </p:cNvSpPr>
          <p:nvPr/>
        </p:nvSpPr>
        <p:spPr>
          <a:xfrm>
            <a:off x="14158914" y="25681307"/>
            <a:ext cx="13716000" cy="6136600"/>
          </a:xfrm>
          <a:prstGeom prst="rect">
            <a:avLst/>
          </a:prstGeom>
          <a:ln w="38100">
            <a:solidFill>
              <a:srgbClr val="7030A0"/>
            </a:solidFill>
          </a:ln>
        </p:spPr>
        <p:txBody>
          <a:bodyPr lIns="390744" tIns="195371" rIns="390744" bIns="195371" rtlCol="1">
            <a:normAutofit/>
          </a:bodyPr>
          <a:lstStyle/>
          <a:p>
            <a:pPr algn="just" defTabSz="3907434" rtl="0" fontAlgn="auto">
              <a:spcBef>
                <a:spcPct val="20000"/>
              </a:spcBef>
              <a:spcAft>
                <a:spcPts val="0"/>
              </a:spcAft>
              <a:defRPr/>
            </a:pPr>
            <a:r>
              <a:rPr lang="en-US" sz="3600" b="1" dirty="0">
                <a:latin typeface="Times New Roman" panose="02020603050405020304" pitchFamily="18" charset="0"/>
                <a:cs typeface="Times New Roman" panose="02020603050405020304" pitchFamily="18" charset="0"/>
              </a:rPr>
              <a:t>Conclusion</a:t>
            </a:r>
          </a:p>
          <a:p>
            <a:pPr algn="just" defTabSz="3907434" rtl="0" fontAlgn="auto">
              <a:spcBef>
                <a:spcPct val="20000"/>
              </a:spcBef>
              <a:spcAft>
                <a:spcPts val="0"/>
              </a:spcAft>
              <a:defRPr/>
            </a:pPr>
            <a:r>
              <a:rPr lang="en-US" sz="3600" dirty="0">
                <a:latin typeface="Times New Roman" panose="02020603050405020304" pitchFamily="18" charset="0"/>
                <a:cs typeface="Times New Roman" panose="02020603050405020304" pitchFamily="18" charset="0"/>
              </a:rPr>
              <a:t>Conclusion of the paper should be briefly presented in this box in 36 Times New Roman. Conclusion of the paper should be briefly presented in this box in 36 Times New Roman.</a:t>
            </a:r>
            <a:r>
              <a:rPr lang="en-US" sz="3600" dirty="0">
                <a:solidFill>
                  <a:schemeClr val="tx1">
                    <a:tint val="75000"/>
                  </a:schemeClr>
                </a:solidFill>
                <a:cs typeface="B Titr" pitchFamily="2" charset="-78"/>
              </a:rPr>
              <a:t> </a:t>
            </a:r>
            <a:r>
              <a:rPr lang="en-US" sz="3600" dirty="0">
                <a:latin typeface="Times New Roman" panose="02020603050405020304" pitchFamily="18" charset="0"/>
                <a:cs typeface="Times New Roman" panose="02020603050405020304" pitchFamily="18" charset="0"/>
              </a:rPr>
              <a:t>Conclusion of the paper should be briefly presented in this box in 36 Times New Roman.</a:t>
            </a:r>
            <a:r>
              <a:rPr lang="en-US" sz="3600" dirty="0">
                <a:solidFill>
                  <a:schemeClr val="tx1">
                    <a:tint val="75000"/>
                  </a:schemeClr>
                </a:solidFill>
                <a:cs typeface="B Titr" pitchFamily="2" charset="-78"/>
              </a:rPr>
              <a:t> </a:t>
            </a:r>
            <a:r>
              <a:rPr lang="en-US" sz="3600" dirty="0">
                <a:latin typeface="Times New Roman" panose="02020603050405020304" pitchFamily="18" charset="0"/>
                <a:cs typeface="Times New Roman" panose="02020603050405020304" pitchFamily="18" charset="0"/>
              </a:rPr>
              <a:t>Conclusion of the paper should be briefly presented in this box in 36 Times New Roman.</a:t>
            </a:r>
            <a:r>
              <a:rPr lang="en-US" sz="3600" dirty="0">
                <a:solidFill>
                  <a:schemeClr val="tx1">
                    <a:tint val="75000"/>
                  </a:schemeClr>
                </a:solidFill>
                <a:cs typeface="B Titr" pitchFamily="2" charset="-78"/>
              </a:rPr>
              <a:t> </a:t>
            </a:r>
            <a:r>
              <a:rPr lang="en-US" sz="3600" dirty="0">
                <a:latin typeface="Times New Roman" panose="02020603050405020304" pitchFamily="18" charset="0"/>
                <a:cs typeface="Times New Roman" panose="02020603050405020304" pitchFamily="18" charset="0"/>
              </a:rPr>
              <a:t>Conclusion of the paper should be briefly presented in this box in 36 Times New Roman.</a:t>
            </a:r>
            <a:r>
              <a:rPr lang="en-US" sz="3600" dirty="0">
                <a:solidFill>
                  <a:schemeClr val="tx1">
                    <a:tint val="75000"/>
                  </a:schemeClr>
                </a:solidFill>
                <a:cs typeface="B Titr" pitchFamily="2" charset="-78"/>
              </a:rPr>
              <a:t> </a:t>
            </a:r>
            <a:r>
              <a:rPr lang="en-US" sz="3600" dirty="0">
                <a:latin typeface="Times New Roman" panose="02020603050405020304" pitchFamily="18" charset="0"/>
                <a:cs typeface="Times New Roman" panose="02020603050405020304" pitchFamily="18" charset="0"/>
              </a:rPr>
              <a:t>Conclusion of the paper should be briefly presented in this box in 36 Times New Roman.</a:t>
            </a:r>
            <a:endParaRPr lang="fa-IR" sz="3600" dirty="0">
              <a:solidFill>
                <a:schemeClr val="tx1">
                  <a:tint val="75000"/>
                </a:schemeClr>
              </a:solidFill>
              <a:cs typeface="B Titr" pitchFamily="2" charset="-78"/>
            </a:endParaRPr>
          </a:p>
        </p:txBody>
      </p:sp>
      <p:sp>
        <p:nvSpPr>
          <p:cNvPr id="21" name="Subtitle 2"/>
          <p:cNvSpPr txBox="1">
            <a:spLocks/>
          </p:cNvSpPr>
          <p:nvPr/>
        </p:nvSpPr>
        <p:spPr bwMode="auto">
          <a:xfrm>
            <a:off x="900114" y="4685022"/>
            <a:ext cx="26937201" cy="3193363"/>
          </a:xfrm>
          <a:prstGeom prst="rect">
            <a:avLst/>
          </a:prstGeom>
          <a:noFill/>
          <a:ln w="38100">
            <a:solidFill>
              <a:srgbClr val="7030A0"/>
            </a:solidFill>
            <a:miter lim="800000"/>
            <a:headEnd/>
            <a:tailEnd/>
          </a:ln>
        </p:spPr>
        <p:txBody>
          <a:bodyPr vert="horz" wrap="square" lIns="390744" tIns="195371" rIns="390744" bIns="195371" numCol="1" rtlCol="1" anchor="t" anchorCtr="0" compatLnSpc="1">
            <a:prstTxWarp prst="textNoShape">
              <a:avLst/>
            </a:prstTxWarp>
            <a:normAutofit/>
          </a:bodyPr>
          <a:lstStyle>
            <a:lvl1pPr marL="0" indent="0" algn="ctr" defTabSz="3901545" rtl="1" eaLnBrk="0" fontAlgn="base" hangingPunct="0">
              <a:spcBef>
                <a:spcPct val="20000"/>
              </a:spcBef>
              <a:spcAft>
                <a:spcPct val="0"/>
              </a:spcAft>
              <a:buFont typeface="Arial" charset="0"/>
              <a:buNone/>
              <a:defRPr sz="13700" kern="1200">
                <a:solidFill>
                  <a:schemeClr val="tx1">
                    <a:tint val="75000"/>
                  </a:schemeClr>
                </a:solidFill>
                <a:latin typeface="+mn-lt"/>
                <a:ea typeface="+mn-ea"/>
                <a:cs typeface="+mn-cs"/>
              </a:defRPr>
            </a:lvl1pPr>
            <a:lvl2pPr marL="1953719" indent="0" algn="ctr" defTabSz="3901545" rtl="1" eaLnBrk="0" fontAlgn="base" hangingPunct="0">
              <a:spcBef>
                <a:spcPct val="20000"/>
              </a:spcBef>
              <a:spcAft>
                <a:spcPct val="0"/>
              </a:spcAft>
              <a:buFont typeface="Arial" charset="0"/>
              <a:buNone/>
              <a:defRPr sz="11900" kern="1200">
                <a:solidFill>
                  <a:schemeClr val="tx1">
                    <a:tint val="75000"/>
                  </a:schemeClr>
                </a:solidFill>
                <a:latin typeface="+mn-lt"/>
                <a:ea typeface="+mn-ea"/>
                <a:cs typeface="+mn-cs"/>
              </a:defRPr>
            </a:lvl2pPr>
            <a:lvl3pPr marL="3907434" indent="0" algn="ctr" defTabSz="3901545" rtl="1" eaLnBrk="0" fontAlgn="base" hangingPunct="0">
              <a:spcBef>
                <a:spcPct val="20000"/>
              </a:spcBef>
              <a:spcAft>
                <a:spcPct val="0"/>
              </a:spcAft>
              <a:buFont typeface="Arial" charset="0"/>
              <a:buNone/>
              <a:defRPr sz="10100" kern="1200">
                <a:solidFill>
                  <a:schemeClr val="tx1">
                    <a:tint val="75000"/>
                  </a:schemeClr>
                </a:solidFill>
                <a:latin typeface="+mn-lt"/>
                <a:ea typeface="+mn-ea"/>
                <a:cs typeface="+mn-cs"/>
              </a:defRPr>
            </a:lvl3pPr>
            <a:lvl4pPr marL="5861152" indent="0" algn="ctr" defTabSz="3901545" rtl="1" eaLnBrk="0" fontAlgn="base" hangingPunct="0">
              <a:spcBef>
                <a:spcPct val="20000"/>
              </a:spcBef>
              <a:spcAft>
                <a:spcPct val="0"/>
              </a:spcAft>
              <a:buFont typeface="Arial" charset="0"/>
              <a:buNone/>
              <a:defRPr sz="8500" kern="1200">
                <a:solidFill>
                  <a:schemeClr val="tx1">
                    <a:tint val="75000"/>
                  </a:schemeClr>
                </a:solidFill>
                <a:latin typeface="+mn-lt"/>
                <a:ea typeface="+mn-ea"/>
                <a:cs typeface="+mn-cs"/>
              </a:defRPr>
            </a:lvl4pPr>
            <a:lvl5pPr marL="7814871" indent="0" algn="ctr" defTabSz="3901545" rtl="1" eaLnBrk="0" fontAlgn="base" hangingPunct="0">
              <a:spcBef>
                <a:spcPct val="20000"/>
              </a:spcBef>
              <a:spcAft>
                <a:spcPct val="0"/>
              </a:spcAft>
              <a:buFont typeface="Arial" charset="0"/>
              <a:buNone/>
              <a:defRPr sz="8500" kern="1200">
                <a:solidFill>
                  <a:schemeClr val="tx1">
                    <a:tint val="75000"/>
                  </a:schemeClr>
                </a:solidFill>
                <a:latin typeface="+mn-lt"/>
                <a:ea typeface="+mn-ea"/>
                <a:cs typeface="+mn-cs"/>
              </a:defRPr>
            </a:lvl5pPr>
            <a:lvl6pPr marL="9768586" indent="0" algn="ctr" defTabSz="3907434" rtl="1" eaLnBrk="1" latinLnBrk="0" hangingPunct="1">
              <a:spcBef>
                <a:spcPct val="20000"/>
              </a:spcBef>
              <a:buFont typeface="Arial" pitchFamily="34" charset="0"/>
              <a:buNone/>
              <a:defRPr sz="8500" kern="1200">
                <a:solidFill>
                  <a:schemeClr val="tx1">
                    <a:tint val="75000"/>
                  </a:schemeClr>
                </a:solidFill>
                <a:latin typeface="+mn-lt"/>
                <a:ea typeface="+mn-ea"/>
                <a:cs typeface="+mn-cs"/>
              </a:defRPr>
            </a:lvl6pPr>
            <a:lvl7pPr marL="11722305" indent="0" algn="ctr" defTabSz="3907434" rtl="1" eaLnBrk="1" latinLnBrk="0" hangingPunct="1">
              <a:spcBef>
                <a:spcPct val="20000"/>
              </a:spcBef>
              <a:buFont typeface="Arial" pitchFamily="34" charset="0"/>
              <a:buNone/>
              <a:defRPr sz="8500" kern="1200">
                <a:solidFill>
                  <a:schemeClr val="tx1">
                    <a:tint val="75000"/>
                  </a:schemeClr>
                </a:solidFill>
                <a:latin typeface="+mn-lt"/>
                <a:ea typeface="+mn-ea"/>
                <a:cs typeface="+mn-cs"/>
              </a:defRPr>
            </a:lvl7pPr>
            <a:lvl8pPr marL="13676023" indent="0" algn="ctr" defTabSz="3907434" rtl="1" eaLnBrk="1" latinLnBrk="0" hangingPunct="1">
              <a:spcBef>
                <a:spcPct val="20000"/>
              </a:spcBef>
              <a:buFont typeface="Arial" pitchFamily="34" charset="0"/>
              <a:buNone/>
              <a:defRPr sz="8500" kern="1200">
                <a:solidFill>
                  <a:schemeClr val="tx1">
                    <a:tint val="75000"/>
                  </a:schemeClr>
                </a:solidFill>
                <a:latin typeface="+mn-lt"/>
                <a:ea typeface="+mn-ea"/>
                <a:cs typeface="+mn-cs"/>
              </a:defRPr>
            </a:lvl8pPr>
            <a:lvl9pPr marL="15629742" indent="0" algn="ctr" defTabSz="3907434" rtl="1" eaLnBrk="1" latinLnBrk="0" hangingPunct="1">
              <a:spcBef>
                <a:spcPct val="20000"/>
              </a:spcBef>
              <a:buFont typeface="Arial" pitchFamily="34" charset="0"/>
              <a:buNone/>
              <a:defRPr sz="8500" kern="1200">
                <a:solidFill>
                  <a:schemeClr val="tx1">
                    <a:tint val="75000"/>
                  </a:schemeClr>
                </a:solidFill>
                <a:latin typeface="+mn-lt"/>
                <a:ea typeface="+mn-ea"/>
                <a:cs typeface="+mn-cs"/>
              </a:defRPr>
            </a:lvl9pPr>
          </a:lstStyle>
          <a:p>
            <a:pPr rtl="0" eaLnBrk="1" hangingPunct="1"/>
            <a:r>
              <a:rPr lang="en-US" sz="5400" b="1" dirty="0">
                <a:solidFill>
                  <a:srgbClr val="7030A0"/>
                </a:solidFill>
                <a:latin typeface="Times New Roman" panose="02020603050405020304" pitchFamily="18" charset="0"/>
                <a:cs typeface="Times New Roman" panose="02020603050405020304" pitchFamily="18" charset="0"/>
              </a:rPr>
              <a:t>Title of the Paper in 54 Times New Roman Bold</a:t>
            </a:r>
          </a:p>
          <a:p>
            <a:pPr rtl="0" eaLnBrk="1" hangingPunct="1"/>
            <a:r>
              <a:rPr lang="en-US" sz="3600" dirty="0">
                <a:solidFill>
                  <a:schemeClr val="tx1"/>
                </a:solidFill>
                <a:latin typeface="Times New Roman" panose="02020603050405020304" pitchFamily="18" charset="0"/>
                <a:cs typeface="Times New Roman" panose="02020603050405020304" pitchFamily="18" charset="0"/>
              </a:rPr>
              <a:t>Reza </a:t>
            </a:r>
            <a:r>
              <a:rPr lang="en-US" sz="3600" dirty="0" err="1">
                <a:solidFill>
                  <a:schemeClr val="tx1"/>
                </a:solidFill>
                <a:latin typeface="Times New Roman" panose="02020603050405020304" pitchFamily="18" charset="0"/>
                <a:cs typeface="Times New Roman" panose="02020603050405020304" pitchFamily="18" charset="0"/>
              </a:rPr>
              <a:t>Rezaee</a:t>
            </a:r>
            <a:r>
              <a:rPr lang="en-US" sz="3600" dirty="0">
                <a:solidFill>
                  <a:schemeClr val="tx1"/>
                </a:solidFill>
                <a:latin typeface="Times New Roman" panose="02020603050405020304" pitchFamily="18" charset="0"/>
                <a:cs typeface="Times New Roman" panose="02020603050405020304" pitchFamily="18" charset="0"/>
              </a:rPr>
              <a:t>, Associate Professor in Media Management at Ferdowsi University of Mashhad (myemail.gmail.com)</a:t>
            </a:r>
          </a:p>
          <a:p>
            <a:pPr rtl="0" eaLnBrk="1" hangingPunct="1"/>
            <a:r>
              <a:rPr lang="en-US" sz="3600" dirty="0">
                <a:solidFill>
                  <a:schemeClr val="tx1"/>
                </a:solidFill>
                <a:latin typeface="Times New Roman" panose="02020603050405020304" pitchFamily="18" charset="0"/>
                <a:cs typeface="Times New Roman" panose="02020603050405020304" pitchFamily="18" charset="0"/>
              </a:rPr>
              <a:t>Daniel Mani, Associate Professor in Cultural Studies at Ferdowsi University of Mashhad (myemail.gmail.com) Corresponding Author</a:t>
            </a:r>
          </a:p>
          <a:p>
            <a:pPr rtl="0" eaLnBrk="1" hangingPunct="1"/>
            <a:r>
              <a:rPr lang="en-US" sz="3600" dirty="0">
                <a:solidFill>
                  <a:schemeClr val="tx1"/>
                </a:solidFill>
                <a:latin typeface="Times New Roman" panose="02020603050405020304" pitchFamily="18" charset="0"/>
                <a:cs typeface="Times New Roman" panose="02020603050405020304" pitchFamily="18" charset="0"/>
              </a:rPr>
              <a:t>Sara </a:t>
            </a:r>
            <a:r>
              <a:rPr lang="en-US" sz="3600" dirty="0" err="1">
                <a:solidFill>
                  <a:schemeClr val="tx1"/>
                </a:solidFill>
                <a:latin typeface="Times New Roman" panose="02020603050405020304" pitchFamily="18" charset="0"/>
                <a:cs typeface="Times New Roman" panose="02020603050405020304" pitchFamily="18" charset="0"/>
              </a:rPr>
              <a:t>Soheili</a:t>
            </a:r>
            <a:r>
              <a:rPr lang="en-US" sz="3600" dirty="0">
                <a:solidFill>
                  <a:schemeClr val="tx1"/>
                </a:solidFill>
                <a:latin typeface="Times New Roman" panose="02020603050405020304" pitchFamily="18" charset="0"/>
                <a:cs typeface="Times New Roman" panose="02020603050405020304" pitchFamily="18" charset="0"/>
              </a:rPr>
              <a:t>, Assistant Professor in Cultural Studies at Ferdowsi University of Mashhad (myemail.gmail.com)</a:t>
            </a:r>
          </a:p>
          <a:p>
            <a:pPr rtl="0" eaLnBrk="1" hangingPunct="1"/>
            <a:endParaRPr lang="en-US" sz="3200" dirty="0">
              <a:solidFill>
                <a:schemeClr val="tx1"/>
              </a:solidFill>
              <a:latin typeface="Times New Roman" panose="02020603050405020304" pitchFamily="18" charset="0"/>
              <a:cs typeface="Times New Roman" panose="02020603050405020304" pitchFamily="18" charset="0"/>
            </a:endParaRPr>
          </a:p>
          <a:p>
            <a:pPr rtl="0" eaLnBrk="1" hangingPunct="1"/>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645DC01-42E8-4A02-9CC2-DD5954B9348B}"/>
              </a:ext>
            </a:extLst>
          </p:cNvPr>
          <p:cNvPicPr>
            <a:picLocks noChangeAspect="1"/>
          </p:cNvPicPr>
          <p:nvPr/>
        </p:nvPicPr>
        <p:blipFill>
          <a:blip r:embed="rId2"/>
          <a:stretch>
            <a:fillRect/>
          </a:stretch>
        </p:blipFill>
        <p:spPr>
          <a:xfrm>
            <a:off x="998465" y="727962"/>
            <a:ext cx="26724815" cy="35661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1097</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فورمت ارائه پوستر جهت همایش ملی</dc:title>
  <dc:creator>شهرداری شیراز-گروه پژوهش</dc:creator>
  <cp:lastModifiedBy>Masood Khoshsaligheh</cp:lastModifiedBy>
  <cp:revision>109</cp:revision>
  <dcterms:created xsi:type="dcterms:W3CDTF">2011-09-26T04:01:46Z</dcterms:created>
  <dcterms:modified xsi:type="dcterms:W3CDTF">2025-04-07T06:57:43Z</dcterms:modified>
</cp:coreProperties>
</file>