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</p:sldIdLst>
  <p:sldSz cx="28803600" cy="39593838"/>
  <p:notesSz cx="6781800" cy="9926638"/>
  <p:defaultTextStyle>
    <a:defPPr>
      <a:defRPr lang="fa-IR"/>
    </a:defPPr>
    <a:lvl1pPr algn="r" defTabSz="3901545" rtl="1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948348" indent="-1405525" algn="r" defTabSz="3901545" rtl="1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3901545" indent="-2820743" algn="r" defTabSz="3901545" rtl="1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5859586" indent="-4231116" algn="r" defTabSz="3901545" rtl="1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7812780" indent="-5641486" algn="r" defTabSz="3901545" rtl="1" fontAlgn="base">
      <a:spcBef>
        <a:spcPct val="0"/>
      </a:spcBef>
      <a:spcAft>
        <a:spcPct val="0"/>
      </a:spcAft>
      <a:defRPr sz="7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6979158" algn="l" defTabSz="2791663" rtl="0" eaLnBrk="1" latinLnBrk="0" hangingPunct="1">
      <a:defRPr sz="7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8374990" algn="l" defTabSz="2791663" rtl="0" eaLnBrk="1" latinLnBrk="0" hangingPunct="1">
      <a:defRPr sz="7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9770821" algn="l" defTabSz="2791663" rtl="0" eaLnBrk="1" latinLnBrk="0" hangingPunct="1">
      <a:defRPr sz="7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11166653" algn="l" defTabSz="2791663" rtl="0" eaLnBrk="1" latinLnBrk="0" hangingPunct="1">
      <a:defRPr sz="7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2471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ECFF"/>
    <a:srgbClr val="FFCC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aximized">
    <p:restoredLeft sz="84380"/>
    <p:restoredTop sz="99283" autoAdjust="0"/>
  </p:normalViewPr>
  <p:slideViewPr>
    <p:cSldViewPr>
      <p:cViewPr>
        <p:scale>
          <a:sx n="40" d="100"/>
          <a:sy n="40" d="100"/>
        </p:scale>
        <p:origin x="858" y="-2958"/>
      </p:cViewPr>
      <p:guideLst>
        <p:guide orient="horz" pos="12471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2299756"/>
            <a:ext cx="24483060" cy="84870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0" y="22436508"/>
            <a:ext cx="20162520" cy="10118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3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7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1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6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2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76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297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161B6-B59B-4D2B-86A3-B251676AEF33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CFE5-A8E9-4391-9379-3EA7B3E319A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A78EB-3897-4B50-BC01-C1022C596AB4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DD8F-F3BC-4159-8FB2-4340EF836508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557197" y="7488006"/>
            <a:ext cx="17862231" cy="159630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70496" y="7488006"/>
            <a:ext cx="53106639" cy="159630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21E0-58A9-41E5-8458-569D3A4AE83D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AD7D3-7B17-48C0-B584-DEC1A9540BC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E6C0-0F40-44E7-86A5-62D10066D6A7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F3DDA-E0C2-421F-8FB9-DED7C903491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7" y="25442709"/>
            <a:ext cx="24483060" cy="7863776"/>
          </a:xfrm>
        </p:spPr>
        <p:txBody>
          <a:bodyPr anchor="t"/>
          <a:lstStyle>
            <a:lvl1pPr algn="r">
              <a:defRPr sz="171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7" y="16781562"/>
            <a:ext cx="24483060" cy="8661149"/>
          </a:xfrm>
        </p:spPr>
        <p:txBody>
          <a:bodyPr anchor="b"/>
          <a:lstStyle>
            <a:lvl1pPr marL="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1pPr>
            <a:lvl2pPr marL="1953719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 marL="3907434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586115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81487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7685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72230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67602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62974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B628F-D03F-447A-AF26-73F47EEE5B4F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D9DB-6E56-4EB6-ADF7-4E18F7EDF64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70499" y="43654045"/>
            <a:ext cx="35484435" cy="123464951"/>
          </a:xfrm>
        </p:spPr>
        <p:txBody>
          <a:bodyPr/>
          <a:lstStyle>
            <a:lvl1pPr>
              <a:defRPr sz="119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34994" y="43654045"/>
            <a:ext cx="35484435" cy="123464951"/>
          </a:xfrm>
        </p:spPr>
        <p:txBody>
          <a:bodyPr/>
          <a:lstStyle>
            <a:lvl1pPr>
              <a:defRPr sz="119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1536F-C399-48A8-B017-38D51AEBAAC5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594DB-DF38-4B05-BF7E-C2C8C36DE3F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1585591"/>
            <a:ext cx="25923240" cy="6598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2" y="8862792"/>
            <a:ext cx="12726591" cy="3693588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53719" indent="0">
              <a:buNone/>
              <a:defRPr sz="8500" b="1"/>
            </a:lvl2pPr>
            <a:lvl3pPr marL="3907434" indent="0">
              <a:buNone/>
              <a:defRPr sz="7600" b="1"/>
            </a:lvl3pPr>
            <a:lvl4pPr marL="5861152" indent="0">
              <a:buNone/>
              <a:defRPr sz="7000" b="1"/>
            </a:lvl4pPr>
            <a:lvl5pPr marL="7814871" indent="0">
              <a:buNone/>
              <a:defRPr sz="7000" b="1"/>
            </a:lvl5pPr>
            <a:lvl6pPr marL="9768586" indent="0">
              <a:buNone/>
              <a:defRPr sz="7000" b="1"/>
            </a:lvl6pPr>
            <a:lvl7pPr marL="11722305" indent="0">
              <a:buNone/>
              <a:defRPr sz="7000" b="1"/>
            </a:lvl7pPr>
            <a:lvl8pPr marL="13676023" indent="0">
              <a:buNone/>
              <a:defRPr sz="7000" b="1"/>
            </a:lvl8pPr>
            <a:lvl9pPr marL="15629742" indent="0">
              <a:buNone/>
              <a:defRPr sz="7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2" y="12556377"/>
            <a:ext cx="12726591" cy="22812287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1" y="8862792"/>
            <a:ext cx="12731592" cy="3693588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53719" indent="0">
              <a:buNone/>
              <a:defRPr sz="8500" b="1"/>
            </a:lvl2pPr>
            <a:lvl3pPr marL="3907434" indent="0">
              <a:buNone/>
              <a:defRPr sz="7600" b="1"/>
            </a:lvl3pPr>
            <a:lvl4pPr marL="5861152" indent="0">
              <a:buNone/>
              <a:defRPr sz="7000" b="1"/>
            </a:lvl4pPr>
            <a:lvl5pPr marL="7814871" indent="0">
              <a:buNone/>
              <a:defRPr sz="7000" b="1"/>
            </a:lvl5pPr>
            <a:lvl6pPr marL="9768586" indent="0">
              <a:buNone/>
              <a:defRPr sz="7000" b="1"/>
            </a:lvl6pPr>
            <a:lvl7pPr marL="11722305" indent="0">
              <a:buNone/>
              <a:defRPr sz="7000" b="1"/>
            </a:lvl7pPr>
            <a:lvl8pPr marL="13676023" indent="0">
              <a:buNone/>
              <a:defRPr sz="7000" b="1"/>
            </a:lvl8pPr>
            <a:lvl9pPr marL="15629742" indent="0">
              <a:buNone/>
              <a:defRPr sz="7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1" y="12556377"/>
            <a:ext cx="12731592" cy="22812287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7D12A-EFC0-4E5E-BDB8-8363E26836BE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249B7-76A1-459C-9ED1-E8C04444F50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224EA-7165-4F9B-95A6-ED86A9AB8CED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E8AD9-E9F5-40CA-8561-81119C0BDA0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671F7-10D0-40E0-8D84-D82B892491E4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562B-2F13-4D59-AFA3-2BFE753037C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5" y="1576420"/>
            <a:ext cx="9476187" cy="6708956"/>
          </a:xfrm>
        </p:spPr>
        <p:txBody>
          <a:bodyPr anchor="b"/>
          <a:lstStyle>
            <a:lvl1pPr algn="r">
              <a:defRPr sz="85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9" y="1576428"/>
            <a:ext cx="16102014" cy="33792244"/>
          </a:xfrm>
        </p:spPr>
        <p:txBody>
          <a:bodyPr/>
          <a:lstStyle>
            <a:lvl1pPr>
              <a:defRPr sz="13700"/>
            </a:lvl1pPr>
            <a:lvl2pPr>
              <a:defRPr sz="11900"/>
            </a:lvl2pPr>
            <a:lvl3pPr>
              <a:defRPr sz="101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5" y="8285384"/>
            <a:ext cx="9476187" cy="27083288"/>
          </a:xfrm>
        </p:spPr>
        <p:txBody>
          <a:bodyPr/>
          <a:lstStyle>
            <a:lvl1pPr marL="0" indent="0">
              <a:buNone/>
              <a:defRPr sz="5800"/>
            </a:lvl1pPr>
            <a:lvl2pPr marL="1953719" indent="0">
              <a:buNone/>
              <a:defRPr sz="5200"/>
            </a:lvl2pPr>
            <a:lvl3pPr marL="3907434" indent="0">
              <a:buNone/>
              <a:defRPr sz="4300"/>
            </a:lvl3pPr>
            <a:lvl4pPr marL="5861152" indent="0">
              <a:buNone/>
              <a:defRPr sz="3700"/>
            </a:lvl4pPr>
            <a:lvl5pPr marL="7814871" indent="0">
              <a:buNone/>
              <a:defRPr sz="3700"/>
            </a:lvl5pPr>
            <a:lvl6pPr marL="9768586" indent="0">
              <a:buNone/>
              <a:defRPr sz="3700"/>
            </a:lvl6pPr>
            <a:lvl7pPr marL="11722305" indent="0">
              <a:buNone/>
              <a:defRPr sz="3700"/>
            </a:lvl7pPr>
            <a:lvl8pPr marL="13676023" indent="0">
              <a:buNone/>
              <a:defRPr sz="3700"/>
            </a:lvl8pPr>
            <a:lvl9pPr marL="15629742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28EA-EA72-4512-A611-17521D355E0D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A859-8350-4342-9836-A2532E420A1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27715688"/>
            <a:ext cx="17282160" cy="3271994"/>
          </a:xfrm>
        </p:spPr>
        <p:txBody>
          <a:bodyPr anchor="b"/>
          <a:lstStyle>
            <a:lvl1pPr algn="r">
              <a:defRPr sz="85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3537784"/>
            <a:ext cx="17282160" cy="23756303"/>
          </a:xfrm>
        </p:spPr>
        <p:txBody>
          <a:bodyPr rtlCol="1">
            <a:normAutofit/>
          </a:bodyPr>
          <a:lstStyle>
            <a:lvl1pPr marL="0" indent="0">
              <a:buNone/>
              <a:defRPr sz="13700"/>
            </a:lvl1pPr>
            <a:lvl2pPr marL="1953719" indent="0">
              <a:buNone/>
              <a:defRPr sz="11900"/>
            </a:lvl2pPr>
            <a:lvl3pPr marL="3907434" indent="0">
              <a:buNone/>
              <a:defRPr sz="10100"/>
            </a:lvl3pPr>
            <a:lvl4pPr marL="5861152" indent="0">
              <a:buNone/>
              <a:defRPr sz="8500"/>
            </a:lvl4pPr>
            <a:lvl5pPr marL="7814871" indent="0">
              <a:buNone/>
              <a:defRPr sz="8500"/>
            </a:lvl5pPr>
            <a:lvl6pPr marL="9768586" indent="0">
              <a:buNone/>
              <a:defRPr sz="8500"/>
            </a:lvl6pPr>
            <a:lvl7pPr marL="11722305" indent="0">
              <a:buNone/>
              <a:defRPr sz="8500"/>
            </a:lvl7pPr>
            <a:lvl8pPr marL="13676023" indent="0">
              <a:buNone/>
              <a:defRPr sz="8500"/>
            </a:lvl8pPr>
            <a:lvl9pPr marL="15629742" indent="0">
              <a:buNone/>
              <a:defRPr sz="8500"/>
            </a:lvl9pPr>
          </a:lstStyle>
          <a:p>
            <a:pPr lvl="0"/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30987682"/>
            <a:ext cx="17282160" cy="4646774"/>
          </a:xfrm>
        </p:spPr>
        <p:txBody>
          <a:bodyPr/>
          <a:lstStyle>
            <a:lvl1pPr marL="0" indent="0">
              <a:buNone/>
              <a:defRPr sz="5800"/>
            </a:lvl1pPr>
            <a:lvl2pPr marL="1953719" indent="0">
              <a:buNone/>
              <a:defRPr sz="5200"/>
            </a:lvl2pPr>
            <a:lvl3pPr marL="3907434" indent="0">
              <a:buNone/>
              <a:defRPr sz="4300"/>
            </a:lvl3pPr>
            <a:lvl4pPr marL="5861152" indent="0">
              <a:buNone/>
              <a:defRPr sz="3700"/>
            </a:lvl4pPr>
            <a:lvl5pPr marL="7814871" indent="0">
              <a:buNone/>
              <a:defRPr sz="3700"/>
            </a:lvl5pPr>
            <a:lvl6pPr marL="9768586" indent="0">
              <a:buNone/>
              <a:defRPr sz="3700"/>
            </a:lvl6pPr>
            <a:lvl7pPr marL="11722305" indent="0">
              <a:buNone/>
              <a:defRPr sz="3700"/>
            </a:lvl7pPr>
            <a:lvl8pPr marL="13676023" indent="0">
              <a:buNone/>
              <a:defRPr sz="3700"/>
            </a:lvl8pPr>
            <a:lvl9pPr marL="15629742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B46E-738B-4B42-AB1C-00E82F15AF87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5C14-C14D-4EFB-8123-125D1E59D814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438275" y="1585915"/>
            <a:ext cx="25927050" cy="6598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744" tIns="195371" rIns="390744" bIns="19537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8275" y="9240528"/>
            <a:ext cx="25927050" cy="2613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744" tIns="195371" rIns="390744" bIns="1953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640675" y="36696969"/>
            <a:ext cx="6724650" cy="2111279"/>
          </a:xfrm>
          <a:prstGeom prst="rect">
            <a:avLst/>
          </a:prstGeom>
        </p:spPr>
        <p:txBody>
          <a:bodyPr vert="horz" wrap="square" lIns="390744" tIns="195371" rIns="390744" bIns="195371" numCol="1" anchor="ctr" anchorCtr="0" compatLnSpc="1">
            <a:prstTxWarp prst="textNoShape">
              <a:avLst/>
            </a:prstTxWarp>
          </a:bodyPr>
          <a:lstStyle>
            <a:lvl1pPr>
              <a:defRPr sz="5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73E7BA-1EBB-40B2-B012-98DFDE9D78B1}" type="datetimeFigureOut">
              <a:rPr lang="fa-IR"/>
              <a:pPr>
                <a:defRPr/>
              </a:pPr>
              <a:t>09/10/1446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9325" y="36696969"/>
            <a:ext cx="9124950" cy="2111279"/>
          </a:xfrm>
          <a:prstGeom prst="rect">
            <a:avLst/>
          </a:prstGeom>
        </p:spPr>
        <p:txBody>
          <a:bodyPr vert="horz" wrap="square" lIns="390744" tIns="195371" rIns="390744" bIns="195371" numCol="1" anchor="ctr" anchorCtr="0" compatLnSpc="1">
            <a:prstTxWarp prst="textNoShape">
              <a:avLst/>
            </a:prstTxWarp>
          </a:bodyPr>
          <a:lstStyle>
            <a:lvl1pPr algn="ctr">
              <a:defRPr sz="5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8275" y="36696969"/>
            <a:ext cx="6724650" cy="2111279"/>
          </a:xfrm>
          <a:prstGeom prst="rect">
            <a:avLst/>
          </a:prstGeom>
        </p:spPr>
        <p:txBody>
          <a:bodyPr vert="horz" wrap="square" lIns="390744" tIns="195371" rIns="390744" bIns="195371" numCol="1" anchor="ctr" anchorCtr="0" compatLnSpc="1">
            <a:prstTxWarp prst="textNoShape">
              <a:avLst/>
            </a:prstTxWarp>
          </a:bodyPr>
          <a:lstStyle>
            <a:lvl1pPr algn="l">
              <a:defRPr sz="5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37B4DD-D451-4DBC-870B-20E2DDF40759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901545" rtl="1" eaLnBrk="0" fontAlgn="base" hangingPunct="0">
        <a:spcBef>
          <a:spcPct val="0"/>
        </a:spcBef>
        <a:spcAft>
          <a:spcPct val="0"/>
        </a:spcAft>
        <a:defRPr sz="18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01545" rtl="1" eaLnBrk="0" fontAlgn="base" hangingPunct="0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defTabSz="3901545" rtl="1" eaLnBrk="0" fontAlgn="base" hangingPunct="0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defTabSz="3901545" rtl="1" eaLnBrk="0" fontAlgn="base" hangingPunct="0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defTabSz="3901545" rtl="1" eaLnBrk="0" fontAlgn="base" hangingPunct="0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542698" algn="ctr" defTabSz="3906304" rtl="1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1085400" algn="ctr" defTabSz="3906304" rtl="1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628098" algn="ctr" defTabSz="3906304" rtl="1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2170796" algn="ctr" defTabSz="3906304" rtl="1" fontAlgn="base">
        <a:spcBef>
          <a:spcPct val="0"/>
        </a:spcBef>
        <a:spcAft>
          <a:spcPct val="0"/>
        </a:spcAft>
        <a:defRPr sz="186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463685" indent="-1463685" algn="r" defTabSz="3901545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69701" indent="-1216508" algn="r" defTabSz="3901545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900" kern="1200">
          <a:solidFill>
            <a:schemeClr val="tx1"/>
          </a:solidFill>
          <a:latin typeface="+mn-lt"/>
          <a:ea typeface="+mn-ea"/>
          <a:cs typeface="+mn-cs"/>
        </a:defRPr>
      </a:lvl2pPr>
      <a:lvl3pPr marL="4880565" indent="-974176" algn="r" defTabSz="3901545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833759" indent="-974176" algn="r" defTabSz="3901545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86955" indent="-974176" algn="r" defTabSz="3901545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5446" indent="-976859" algn="r" defTabSz="3907434" rtl="1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9164" indent="-976859" algn="r" defTabSz="3907434" rtl="1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2883" indent="-976859" algn="r" defTabSz="3907434" rtl="1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6606598" indent="-976859" algn="r" defTabSz="3907434" rtl="1" eaLnBrk="1" latinLnBrk="0" hangingPunct="1">
        <a:spcBef>
          <a:spcPct val="20000"/>
        </a:spcBef>
        <a:buFont typeface="Arial" pitchFamily="34" charset="0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719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907434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861152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14871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768586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2305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676023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5629742" algn="r" defTabSz="3907434" rtl="1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00114" y="594106"/>
            <a:ext cx="26974800" cy="3772205"/>
          </a:xfrm>
          <a:solidFill>
            <a:srgbClr val="7030A0"/>
          </a:solidFill>
          <a:ln w="76200">
            <a:solidFill>
              <a:srgbClr val="7030A0"/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6000" dirty="0">
                <a:cs typeface="B Nazanin" panose="00000400000000000000" pitchFamily="2" charset="-78"/>
              </a:rPr>
              <a:t>   </a:t>
            </a:r>
            <a:endParaRPr lang="fa-IR" sz="6000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02614" y="8347646"/>
            <a:ext cx="12958764" cy="9737223"/>
          </a:xfrm>
          <a:ln w="38100">
            <a:solidFill>
              <a:srgbClr val="7030A0"/>
            </a:solidFill>
          </a:ln>
        </p:spPr>
        <p:txBody>
          <a:bodyPr rtlCol="1">
            <a:normAutofit/>
          </a:bodyPr>
          <a:lstStyle/>
          <a:p>
            <a:pPr algn="just" defTabSz="3907434" fontAlgn="auto">
              <a:spcAft>
                <a:spcPts val="0"/>
              </a:spcAft>
              <a:defRPr/>
            </a:pPr>
            <a:r>
              <a:rPr lang="fa-IR" sz="4000" b="1" dirty="0">
                <a:solidFill>
                  <a:srgbClr val="7030A0"/>
                </a:solidFill>
                <a:latin typeface="Arial" charset="0"/>
                <a:cs typeface="B Nazanin" panose="00000400000000000000" pitchFamily="2" charset="-78"/>
              </a:rPr>
              <a:t>مقدمه</a:t>
            </a:r>
          </a:p>
          <a:p>
            <a:pPr algn="just" defTabSz="3907434" fontAlgn="auto">
              <a:spcAft>
                <a:spcPts val="0"/>
              </a:spcAft>
              <a:defRPr/>
            </a:pP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متن مقدمه پژوهش بطور مختصر با قلم 36 </a:t>
            </a:r>
            <a:r>
              <a:rPr lang="en-US" sz="40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40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 در این بخش بیان شود.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902613" y="18412285"/>
            <a:ext cx="12934701" cy="13265954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lIns="390744" tIns="195371" rIns="390744" bIns="195371" rtlCol="1">
            <a:normAutofit/>
          </a:bodyPr>
          <a:lstStyle/>
          <a:p>
            <a:pPr algn="just" defTabSz="390743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7030A0"/>
                </a:solidFill>
                <a:cs typeface="B Nazanin" panose="00000400000000000000" pitchFamily="2" charset="-78"/>
              </a:rPr>
              <a:t>پیشینه پژوهش</a:t>
            </a:r>
          </a:p>
          <a:p>
            <a:pPr algn="just" defTabSz="390743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3600" dirty="0">
                <a:cs typeface="B Nazanin" panose="00000400000000000000" pitchFamily="2" charset="-78"/>
              </a:rPr>
              <a:t>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پیشینه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</a:t>
            </a:r>
          </a:p>
          <a:p>
            <a:pPr algn="just" defTabSz="3907434" fontAlgn="auto">
              <a:spcBef>
                <a:spcPct val="20000"/>
              </a:spcBef>
              <a:spcAft>
                <a:spcPts val="0"/>
              </a:spcAft>
              <a:defRPr/>
            </a:pPr>
            <a:endParaRPr lang="fa-IR" sz="3600" dirty="0">
              <a:cs typeface="B Nazanin" panose="00000400000000000000" pitchFamily="2" charset="-78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4878551" y="32005654"/>
            <a:ext cx="12994882" cy="613660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lIns="390744" tIns="195371" rIns="390744" bIns="195371" rtlCol="1">
            <a:normAutofit/>
          </a:bodyPr>
          <a:lstStyle/>
          <a:p>
            <a:pPr defTabSz="390743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7030A0"/>
                </a:solidFill>
                <a:cs typeface="B Nazanin" panose="00000400000000000000" pitchFamily="2" charset="-78"/>
              </a:rPr>
              <a:t>روش پژوهش</a:t>
            </a:r>
          </a:p>
          <a:p>
            <a:pPr algn="just" defTabSz="390743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3600" dirty="0">
                <a:cs typeface="B Nazanin" panose="00000400000000000000" pitchFamily="2" charset="-78"/>
              </a:rPr>
              <a:t>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روش پژوهش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</a:t>
            </a:r>
            <a:endParaRPr lang="fa-IR" sz="3600" dirty="0">
              <a:solidFill>
                <a:schemeClr val="tx1">
                  <a:tint val="75000"/>
                </a:schemeClr>
              </a:solidFill>
              <a:cs typeface="B Titr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876051" y="8347647"/>
            <a:ext cx="13716000" cy="1694690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lIns="390744" tIns="195371" rIns="390744" bIns="195371" rtlCol="1">
            <a:normAutofit/>
          </a:bodyPr>
          <a:lstStyle/>
          <a:p>
            <a:pPr algn="just" defTabSz="3907434" fontAlgn="auto">
              <a:spcAft>
                <a:spcPts val="0"/>
              </a:spcAft>
              <a:defRPr/>
            </a:pPr>
            <a:r>
              <a:rPr lang="fa-IR" sz="4000" b="1" dirty="0">
                <a:solidFill>
                  <a:srgbClr val="7030A0"/>
                </a:solidFill>
                <a:cs typeface="B Nazanin" panose="00000400000000000000" pitchFamily="2" charset="-78"/>
              </a:rPr>
              <a:t>نتایج و بحث</a:t>
            </a:r>
          </a:p>
          <a:p>
            <a:pPr algn="just" defTabSz="3907434" fontAlgn="auto">
              <a:spcAft>
                <a:spcPts val="0"/>
              </a:spcAft>
              <a:defRPr/>
            </a:pPr>
            <a:r>
              <a:rPr lang="fa-IR" sz="4000" dirty="0">
                <a:cs typeface="B Nazanin" panose="00000400000000000000" pitchFamily="2" charset="-78"/>
              </a:rPr>
              <a:t>نتایج و بحث یافته های پژوهش بطور مختصر با قلم 36 </a:t>
            </a:r>
            <a:r>
              <a:rPr lang="en-US" sz="4000" dirty="0">
                <a:cs typeface="B Nazanin" panose="00000400000000000000" pitchFamily="2" charset="-78"/>
              </a:rPr>
              <a:t>B </a:t>
            </a:r>
            <a:r>
              <a:rPr lang="en-US" sz="4000" dirty="0" err="1">
                <a:cs typeface="B Nazanin" panose="00000400000000000000" pitchFamily="2" charset="-78"/>
              </a:rPr>
              <a:t>Nazanin</a:t>
            </a:r>
            <a:r>
              <a:rPr lang="fa-IR" sz="4000" dirty="0">
                <a:cs typeface="B Nazanin" panose="00000400000000000000" pitchFamily="2" charset="-78"/>
              </a:rPr>
              <a:t> در این بخش بیان شود. در صورت نیاز از جدول و شکل برای گزارش نتایج در صورت امکان استفاده شود. نتایج و بحث یافته های پژوهش بطور مختصر با قلم 36 </a:t>
            </a:r>
            <a:r>
              <a:rPr lang="en-US" sz="4000" dirty="0">
                <a:cs typeface="B Nazanin" panose="00000400000000000000" pitchFamily="2" charset="-78"/>
              </a:rPr>
              <a:t>B </a:t>
            </a:r>
            <a:r>
              <a:rPr lang="en-US" sz="4000" dirty="0" err="1">
                <a:cs typeface="B Nazanin" panose="00000400000000000000" pitchFamily="2" charset="-78"/>
              </a:rPr>
              <a:t>Nazanin</a:t>
            </a:r>
            <a:r>
              <a:rPr lang="fa-IR" sz="4000" dirty="0">
                <a:cs typeface="B Nazanin" panose="00000400000000000000" pitchFamily="2" charset="-78"/>
              </a:rPr>
              <a:t> در این بخش بیان شود. در صورت نیاز از جدول و شکل برای گزارش نتایج در صورت امکان استفاده شود. نتایج و بحث یافته های پژوهش بطور مختصر با قلم 36 </a:t>
            </a:r>
            <a:r>
              <a:rPr lang="en-US" sz="4000" dirty="0">
                <a:cs typeface="B Nazanin" panose="00000400000000000000" pitchFamily="2" charset="-78"/>
              </a:rPr>
              <a:t>B </a:t>
            </a:r>
            <a:r>
              <a:rPr lang="en-US" sz="4000" dirty="0" err="1">
                <a:cs typeface="B Nazanin" panose="00000400000000000000" pitchFamily="2" charset="-78"/>
              </a:rPr>
              <a:t>Nazanin</a:t>
            </a:r>
            <a:r>
              <a:rPr lang="fa-IR" sz="4000" dirty="0">
                <a:cs typeface="B Nazanin" panose="00000400000000000000" pitchFamily="2" charset="-78"/>
              </a:rPr>
              <a:t> در این بخش بیان شود. در صورت نیاز از جدول و شکل برای گزارش نتایج در صورت امکان استفاده شود. نتایج و بحث یافته های پژوهش بطور مختصر با قلم 36 </a:t>
            </a:r>
            <a:r>
              <a:rPr lang="en-US" sz="4000" dirty="0">
                <a:cs typeface="B Nazanin" panose="00000400000000000000" pitchFamily="2" charset="-78"/>
              </a:rPr>
              <a:t>B </a:t>
            </a:r>
            <a:r>
              <a:rPr lang="en-US" sz="4000" dirty="0" err="1">
                <a:cs typeface="B Nazanin" panose="00000400000000000000" pitchFamily="2" charset="-78"/>
              </a:rPr>
              <a:t>Nazanin</a:t>
            </a:r>
            <a:r>
              <a:rPr lang="fa-IR" sz="4000" dirty="0">
                <a:cs typeface="B Nazanin" panose="00000400000000000000" pitchFamily="2" charset="-78"/>
              </a:rPr>
              <a:t> در این بخش بیان شود. در صورت نیاز از جدول و شکل برای گزارش نتایج در صورت امکان استفاده شود. نتایج و بحث یافته های پژوهش بطور مختصر با قلم 36 </a:t>
            </a:r>
            <a:r>
              <a:rPr lang="en-US" sz="4000" dirty="0">
                <a:cs typeface="B Nazanin" panose="00000400000000000000" pitchFamily="2" charset="-78"/>
              </a:rPr>
              <a:t>B </a:t>
            </a:r>
            <a:r>
              <a:rPr lang="en-US" sz="4000" dirty="0" err="1">
                <a:cs typeface="B Nazanin" panose="00000400000000000000" pitchFamily="2" charset="-78"/>
              </a:rPr>
              <a:t>Nazanin</a:t>
            </a:r>
            <a:r>
              <a:rPr lang="fa-IR" sz="4000" dirty="0">
                <a:cs typeface="B Nazanin" panose="00000400000000000000" pitchFamily="2" charset="-78"/>
              </a:rPr>
              <a:t> در این بخش بیان شود. در صورت نیاز از جدول و شکل برای گزارش نتایج در صورت امکان استفاده شود. نتایج و بحث یافته های پژوهش بطور مختصر با قلم 36 </a:t>
            </a:r>
            <a:r>
              <a:rPr lang="en-US" sz="4000" dirty="0">
                <a:cs typeface="B Nazanin" panose="00000400000000000000" pitchFamily="2" charset="-78"/>
              </a:rPr>
              <a:t>B </a:t>
            </a:r>
            <a:r>
              <a:rPr lang="en-US" sz="4000" dirty="0" err="1">
                <a:cs typeface="B Nazanin" panose="00000400000000000000" pitchFamily="2" charset="-78"/>
              </a:rPr>
              <a:t>Nazanin</a:t>
            </a:r>
            <a:r>
              <a:rPr lang="fa-IR" sz="4000" dirty="0">
                <a:cs typeface="B Nazanin" panose="00000400000000000000" pitchFamily="2" charset="-78"/>
              </a:rPr>
              <a:t> در این بخش بیان شود. در صورت نیاز از جدول و شکل برای گزارش نتایج در صورت امکان استفاده شود. نتایج و بحث یافته های پژوهش بطور مختصر با قلم 36 </a:t>
            </a:r>
            <a:r>
              <a:rPr lang="en-US" sz="4000" dirty="0">
                <a:cs typeface="B Nazanin" panose="00000400000000000000" pitchFamily="2" charset="-78"/>
              </a:rPr>
              <a:t>B </a:t>
            </a:r>
            <a:r>
              <a:rPr lang="en-US" sz="4000" dirty="0" err="1">
                <a:cs typeface="B Nazanin" panose="00000400000000000000" pitchFamily="2" charset="-78"/>
              </a:rPr>
              <a:t>Nazanin</a:t>
            </a:r>
            <a:r>
              <a:rPr lang="fa-IR" sz="4000" dirty="0">
                <a:cs typeface="B Nazanin" panose="00000400000000000000" pitchFamily="2" charset="-78"/>
              </a:rPr>
              <a:t> در این بخش بیان شود. در صورت نیاز از جدول و شکل برای گزارش نتایج در صورت امکان استفاده شود. نتایج و بحث یافته های پژوهش بطور مختصر با قلم 36 </a:t>
            </a:r>
            <a:r>
              <a:rPr lang="en-US" sz="4000" dirty="0">
                <a:cs typeface="B Nazanin" panose="00000400000000000000" pitchFamily="2" charset="-78"/>
              </a:rPr>
              <a:t>B </a:t>
            </a:r>
            <a:r>
              <a:rPr lang="en-US" sz="4000" dirty="0" err="1">
                <a:cs typeface="B Nazanin" panose="00000400000000000000" pitchFamily="2" charset="-78"/>
              </a:rPr>
              <a:t>Nazanin</a:t>
            </a:r>
            <a:r>
              <a:rPr lang="fa-IR" sz="4000" dirty="0">
                <a:cs typeface="B Nazanin" panose="00000400000000000000" pitchFamily="2" charset="-78"/>
              </a:rPr>
              <a:t> در این بخش بیان شود. در صورت نیاز از جدول و شکل برای گزارش نتایج در صورت امکان استفاده شود. </a:t>
            </a:r>
            <a:endParaRPr lang="fa-IR" sz="4000" dirty="0">
              <a:solidFill>
                <a:schemeClr val="tx1">
                  <a:tint val="75000"/>
                </a:schemeClr>
              </a:solidFill>
              <a:latin typeface="+mn-lt"/>
              <a:cs typeface="B Tit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8465" y="20392926"/>
            <a:ext cx="1340333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7500" dirty="0">
                <a:solidFill>
                  <a:srgbClr val="7030A0"/>
                </a:solidFill>
                <a:cs typeface="B Titr" pitchFamily="2" charset="-78"/>
              </a:rPr>
              <a:t>پوستر حداکثر در 1500 واژه در این قالب در ابعاد 50 در 70 سانتیمتر، بصورت عمودی برروی کاغذ کوتاد چاپ و لمینت گردد.</a:t>
            </a:r>
            <a:endParaRPr lang="en-US" sz="7500" dirty="0">
              <a:solidFill>
                <a:srgbClr val="7030A0"/>
              </a:solidFill>
              <a:cs typeface="B Titr" pitchFamily="2" charset="-78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876051" y="32005653"/>
            <a:ext cx="13716000" cy="613660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lIns="390744" tIns="195371" rIns="390744" bIns="195371" rtlCol="1">
            <a:noAutofit/>
          </a:bodyPr>
          <a:lstStyle/>
          <a:p>
            <a:pPr algn="just" defTabSz="390743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7030A0"/>
                </a:solidFill>
                <a:cs typeface="B Nazanin" panose="00000400000000000000" pitchFamily="2" charset="-78"/>
              </a:rPr>
              <a:t>منابع اصلی</a:t>
            </a:r>
          </a:p>
          <a:p>
            <a:pPr algn="just" defTabSz="390743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3600" dirty="0">
                <a:cs typeface="B Nazanin" panose="00000400000000000000" pitchFamily="2" charset="-78"/>
              </a:rPr>
              <a:t>منابع منتخب و اصلی مقاله بشیوه </a:t>
            </a:r>
            <a:r>
              <a:rPr lang="en-US" sz="3600" dirty="0">
                <a:cs typeface="B Nazanin" panose="00000400000000000000" pitchFamily="2" charset="-78"/>
              </a:rPr>
              <a:t>APA</a:t>
            </a:r>
            <a:r>
              <a:rPr lang="fa-IR" sz="3600" dirty="0">
                <a:cs typeface="B Nazanin" panose="00000400000000000000" pitchFamily="2" charset="-78"/>
              </a:rPr>
              <a:t> ویراست ششم با قلم 26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منابع منتخب و اصلی مقاله بشیوه </a:t>
            </a:r>
            <a:r>
              <a:rPr lang="en-US" sz="3600" dirty="0">
                <a:cs typeface="B Nazanin" panose="00000400000000000000" pitchFamily="2" charset="-78"/>
              </a:rPr>
              <a:t>APA</a:t>
            </a:r>
            <a:r>
              <a:rPr lang="fa-IR" sz="3600" dirty="0">
                <a:cs typeface="B Nazanin" panose="00000400000000000000" pitchFamily="2" charset="-78"/>
              </a:rPr>
              <a:t> ویراست ششم با قلم 26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منابع منتخب و اصلی مقاله بشیوه </a:t>
            </a:r>
            <a:r>
              <a:rPr lang="en-US" sz="3600" dirty="0">
                <a:cs typeface="B Nazanin" panose="00000400000000000000" pitchFamily="2" charset="-78"/>
              </a:rPr>
              <a:t>APA</a:t>
            </a:r>
            <a:r>
              <a:rPr lang="fa-IR" sz="3600" dirty="0">
                <a:cs typeface="B Nazanin" panose="00000400000000000000" pitchFamily="2" charset="-78"/>
              </a:rPr>
              <a:t> ویراست ششم با قلم 26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منابع منتخب و اصلی مقاله بشیوه </a:t>
            </a:r>
            <a:r>
              <a:rPr lang="en-US" sz="3600" dirty="0">
                <a:cs typeface="B Nazanin" panose="00000400000000000000" pitchFamily="2" charset="-78"/>
              </a:rPr>
              <a:t>APA</a:t>
            </a:r>
            <a:r>
              <a:rPr lang="fa-IR" sz="3600" dirty="0">
                <a:cs typeface="B Nazanin" panose="00000400000000000000" pitchFamily="2" charset="-78"/>
              </a:rPr>
              <a:t> ویراست ششم با قلم 26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منابع منتخب و اصلی مقاله بشیوه </a:t>
            </a:r>
            <a:r>
              <a:rPr lang="en-US" sz="3600" dirty="0">
                <a:cs typeface="B Nazanin" panose="00000400000000000000" pitchFamily="2" charset="-78"/>
              </a:rPr>
              <a:t>APA</a:t>
            </a:r>
            <a:r>
              <a:rPr lang="fa-IR" sz="3600" dirty="0">
                <a:cs typeface="B Nazanin" panose="00000400000000000000" pitchFamily="2" charset="-78"/>
              </a:rPr>
              <a:t> ویراست ششم با قلم 26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منابع منتخب و اصلی مقاله بشیوه </a:t>
            </a:r>
            <a:r>
              <a:rPr lang="en-US" sz="3600" dirty="0">
                <a:cs typeface="B Nazanin" panose="00000400000000000000" pitchFamily="2" charset="-78"/>
              </a:rPr>
              <a:t>APA</a:t>
            </a:r>
            <a:r>
              <a:rPr lang="fa-IR" sz="3600" dirty="0">
                <a:cs typeface="B Nazanin" panose="00000400000000000000" pitchFamily="2" charset="-78"/>
              </a:rPr>
              <a:t> ویراست ششم با قلم 26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منابع منتخب و اصلی مقاله بشیوه </a:t>
            </a:r>
            <a:r>
              <a:rPr lang="en-US" sz="3600" dirty="0">
                <a:cs typeface="B Nazanin" panose="00000400000000000000" pitchFamily="2" charset="-78"/>
              </a:rPr>
              <a:t>APA</a:t>
            </a:r>
            <a:r>
              <a:rPr lang="fa-IR" sz="3600" dirty="0">
                <a:cs typeface="B Nazanin" panose="00000400000000000000" pitchFamily="2" charset="-78"/>
              </a:rPr>
              <a:t> ویراست ششم با قلم 26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884073" y="25581803"/>
            <a:ext cx="13716000" cy="613660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lIns="390744" tIns="195371" rIns="390744" bIns="195371" rtlCol="1">
            <a:normAutofit/>
          </a:bodyPr>
          <a:lstStyle/>
          <a:p>
            <a:pPr algn="just" defTabSz="390743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a-IR" sz="4000" b="1" dirty="0">
                <a:solidFill>
                  <a:srgbClr val="7030A0"/>
                </a:solidFill>
                <a:cs typeface="B Nazanin" panose="00000400000000000000" pitchFamily="2" charset="-78"/>
              </a:rPr>
              <a:t>نتیجگیری</a:t>
            </a:r>
          </a:p>
          <a:p>
            <a:pPr algn="just" defTabSz="3907434" fontAlgn="auto">
              <a:spcAft>
                <a:spcPts val="0"/>
              </a:spcAft>
              <a:defRPr/>
            </a:pPr>
            <a:r>
              <a:rPr lang="fa-IR" sz="3600" dirty="0">
                <a:cs typeface="B Nazanin" panose="00000400000000000000" pitchFamily="2" charset="-78"/>
              </a:rPr>
              <a:t>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 متن نتیجگیری مقاله بطور مختصر با قلم 36 </a:t>
            </a:r>
            <a:r>
              <a:rPr lang="en-US" sz="3600" dirty="0">
                <a:cs typeface="B Nazanin" panose="00000400000000000000" pitchFamily="2" charset="-78"/>
              </a:rPr>
              <a:t>B </a:t>
            </a:r>
            <a:r>
              <a:rPr lang="en-US" sz="3600" dirty="0" err="1">
                <a:cs typeface="B Nazanin" panose="00000400000000000000" pitchFamily="2" charset="-78"/>
              </a:rPr>
              <a:t>Nazanin</a:t>
            </a:r>
            <a:r>
              <a:rPr lang="fa-IR" sz="3600" dirty="0">
                <a:cs typeface="B Nazanin" panose="00000400000000000000" pitchFamily="2" charset="-78"/>
              </a:rPr>
              <a:t> در این بخش بیان شود.</a:t>
            </a:r>
            <a:endParaRPr lang="fa-IR" sz="3600" dirty="0">
              <a:solidFill>
                <a:schemeClr val="tx1">
                  <a:tint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900114" y="4685022"/>
            <a:ext cx="26937201" cy="330258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390744" tIns="195371" rIns="390744" bIns="195371" numCol="1" rtl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3901545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53719" indent="0" algn="ctr" defTabSz="3901545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907434" indent="0" algn="ctr" defTabSz="3901545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861152" indent="0" algn="ctr" defTabSz="3901545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814871" indent="0" algn="ctr" defTabSz="3901545" rtl="1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9768586" indent="0" algn="ctr" defTabSz="3907434" rtl="1" eaLnBrk="1" latinLnBrk="0" hangingPunct="1">
              <a:spcBef>
                <a:spcPct val="20000"/>
              </a:spcBef>
              <a:buFont typeface="Arial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1722305" indent="0" algn="ctr" defTabSz="3907434" rtl="1" eaLnBrk="1" latinLnBrk="0" hangingPunct="1">
              <a:spcBef>
                <a:spcPct val="20000"/>
              </a:spcBef>
              <a:buFont typeface="Arial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3676023" indent="0" algn="ctr" defTabSz="3907434" rtl="1" eaLnBrk="1" latinLnBrk="0" hangingPunct="1">
              <a:spcBef>
                <a:spcPct val="20000"/>
              </a:spcBef>
              <a:buFont typeface="Arial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5629742" indent="0" algn="ctr" defTabSz="3907434" rtl="1" eaLnBrk="1" latinLnBrk="0" hangingPunct="1">
              <a:spcBef>
                <a:spcPct val="20000"/>
              </a:spcBef>
              <a:buFont typeface="Arial" pitchFamily="34" charset="0"/>
              <a:buNone/>
              <a:defRPr sz="8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a-IR" sz="5400" b="1" dirty="0">
                <a:solidFill>
                  <a:srgbClr val="7030A0"/>
                </a:solidFill>
                <a:cs typeface="B Nazanin" panose="00000400000000000000" pitchFamily="2" charset="-78"/>
              </a:rPr>
              <a:t>عنوان مقاله با قلم 56 </a:t>
            </a:r>
            <a:r>
              <a:rPr lang="en-US" sz="5400" b="1" dirty="0">
                <a:solidFill>
                  <a:srgbClr val="7030A0"/>
                </a:solidFill>
                <a:cs typeface="B Nazanin" panose="00000400000000000000" pitchFamily="2" charset="-78"/>
              </a:rPr>
              <a:t>B </a:t>
            </a:r>
            <a:r>
              <a:rPr lang="en-US" sz="5400" b="1" dirty="0" err="1">
                <a:solidFill>
                  <a:srgbClr val="7030A0"/>
                </a:solidFill>
                <a:cs typeface="B Nazanin" panose="00000400000000000000" pitchFamily="2" charset="-78"/>
              </a:rPr>
              <a:t>Nazanin</a:t>
            </a:r>
            <a:r>
              <a:rPr lang="fa-IR" sz="5400" b="1" dirty="0">
                <a:solidFill>
                  <a:srgbClr val="7030A0"/>
                </a:solidFill>
                <a:cs typeface="B Nazanin" panose="00000400000000000000" pitchFamily="2" charset="-78"/>
              </a:rPr>
              <a:t> درشت عنوان مقاله با قلم 54 </a:t>
            </a:r>
            <a:r>
              <a:rPr lang="en-US" sz="5400" b="1" dirty="0">
                <a:solidFill>
                  <a:srgbClr val="7030A0"/>
                </a:solidFill>
                <a:cs typeface="B Nazanin" panose="00000400000000000000" pitchFamily="2" charset="-78"/>
              </a:rPr>
              <a:t>B </a:t>
            </a:r>
            <a:r>
              <a:rPr lang="en-US" sz="5400" b="1" dirty="0" err="1">
                <a:solidFill>
                  <a:srgbClr val="7030A0"/>
                </a:solidFill>
                <a:cs typeface="B Nazanin" panose="00000400000000000000" pitchFamily="2" charset="-78"/>
              </a:rPr>
              <a:t>Nazanin</a:t>
            </a:r>
            <a:r>
              <a:rPr lang="fa-IR" sz="5400" b="1" dirty="0">
                <a:solidFill>
                  <a:srgbClr val="7030A0"/>
                </a:solidFill>
                <a:cs typeface="B Nazanin" panose="00000400000000000000" pitchFamily="2" charset="-78"/>
              </a:rPr>
              <a:t> درشت</a:t>
            </a:r>
            <a:endParaRPr lang="fa-IR" sz="3200" dirty="0">
              <a:solidFill>
                <a:srgbClr val="7030A0"/>
              </a:solidFill>
              <a:cs typeface="B Nazanin" panose="00000400000000000000" pitchFamily="2" charset="-78"/>
            </a:endParaRPr>
          </a:p>
          <a:p>
            <a:pPr eaLnBrk="1" hangingPunct="1"/>
            <a:r>
              <a:rPr lang="en-US" sz="32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سارا مهدوی، دانشیار مدیریت رسانه، دانشگاه فردوسی مشهد باا قلم 36 </a:t>
            </a:r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B </a:t>
            </a:r>
            <a:r>
              <a:rPr lang="en-US" sz="3600" dirty="0" err="1">
                <a:solidFill>
                  <a:schemeClr val="tx1"/>
                </a:solidFill>
                <a:cs typeface="B Nazanin" panose="00000400000000000000" pitchFamily="2" charset="-78"/>
              </a:rPr>
              <a:t>Nazanin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 (</a:t>
            </a:r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daniel.mani@um.ac.ir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  <a:p>
            <a:pPr eaLnBrk="1" hangingPunct="1"/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دانیال مانی، دانشیار مطالعات فرهنگی، دانشگاه فردوسی مشهد (</a:t>
            </a:r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daniel.mani@um.ac.ir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 نویسنده مسئول</a:t>
            </a:r>
          </a:p>
          <a:p>
            <a:pPr eaLnBrk="1" hangingPunct="1"/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رضا سهیلی، استادیار مطالعات فرهنگی، دانشگاه فردوسی مشهد (</a:t>
            </a:r>
            <a:r>
              <a:rPr lang="en-US" sz="3600" dirty="0">
                <a:solidFill>
                  <a:schemeClr val="tx1"/>
                </a:solidFill>
                <a:cs typeface="B Nazanin" panose="00000400000000000000" pitchFamily="2" charset="-78"/>
              </a:rPr>
              <a:t>daniel.mani@um.ac.ir</a:t>
            </a:r>
            <a:r>
              <a:rPr lang="fa-IR" sz="3600" dirty="0">
                <a:solidFill>
                  <a:schemeClr val="tx1"/>
                </a:solidFill>
                <a:cs typeface="B Nazanin" panose="00000400000000000000" pitchFamily="2" charset="-78"/>
              </a:rPr>
              <a:t>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2A6AD-7DA9-4AF2-8AE3-8C69A7A5D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65" y="677031"/>
            <a:ext cx="26724815" cy="3566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1393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فورمت ارائه پوستر جهت همایش ملی</dc:title>
  <dc:creator>شهرداری شیراز-گروه پژوهش</dc:creator>
  <cp:lastModifiedBy>Masood Khoshsaligheh</cp:lastModifiedBy>
  <cp:revision>94</cp:revision>
  <dcterms:created xsi:type="dcterms:W3CDTF">2011-09-26T04:01:46Z</dcterms:created>
  <dcterms:modified xsi:type="dcterms:W3CDTF">2025-04-07T07:07:23Z</dcterms:modified>
</cp:coreProperties>
</file>